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8" r:id="rId4"/>
    <p:sldId id="259" r:id="rId5"/>
    <p:sldId id="257" r:id="rId6"/>
    <p:sldId id="260" r:id="rId7"/>
    <p:sldId id="262" r:id="rId8"/>
    <p:sldId id="268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2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2146 100 336,'-1'-5'432,"-1"0"0,0 0 0,0 0 0,-1 0-1,1 1 1,-1-1 0,0 1 0,0-1 0,-6-5 0,1 0 92,5 8-435,-1-1 1,0 1-1,0 0 1,0 0-1,0 1 0,-1-1 1,1 1-1,0 0 0,-6-1 1,5 1-31,-26-5 77,0 1 0,0 1 0,-46 1 0,-97 12 71,148-7-189,-271 14 64,-130 11-34,364-20-57,1 2 0,0 4 0,0 1 0,2 4 0,-108 46 0,134-48 4,1 1 0,1 2 1,0 2-1,2 0 0,0 2 0,2 1 1,1 2-1,0 0 0,2 2 0,2 1 1,-26 38-1,28-33 4,2 0 0,-24 61 0,36-74 5,0 0 0,2 0 0,0 1 1,2 0-1,0 0 0,1 28 0,2-28 1,1 1 1,2 0-1,0-1 0,2 1 1,0-1-1,2 0 0,0-1 1,13 26-1,-8-22 13,2 0 0,1-2 0,1 0 0,1 0 1,1-2-1,28 27 0,8 1 42,3-2 0,64 40 1,137 64 59,-169-108-59,2-3-1,116 34 1,202 20 217,9-42 2,-1-22-96,663-28-25,-277-85-77,-16-81-104,-711 142 14,-2-4 0,134-64 0,-180 75 8,213-116 3,-11-19-6,-144 87-5,-39 31 11,-1-2-1,71-71 0,-109 96 0,-1-1-1,0-1 0,-1 1 1,0-1-1,0 0 1,-1 0-1,-1-1 1,0 1-1,-1-1 0,0 0 1,2-18-1,-2 10 42,-2 0-1,0-1 1,-1 1 0,-1-1-1,-1 1 1,-5-23-1,4 32-23,0 1-1,-1 0 0,0 0 0,-1 0 1,0 0-1,-1 0 0,0 1 1,0 0-1,-1 1 0,0-1 0,-1 1 1,-15-13-1,-8-3 47,-1 1 1,-45-23 0,24 14-14,-37-21-8,-3 4 1,-161-60-1,183 85-57,-2 4 0,0 3 0,-110-12 0,-228 3 0,230 18 22,-617-25 4,-245 61-396,145-3-4049,827-23 2443,36-2 705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4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1359 199 500,'-8'-3'286,"0"0"1,0-1-1,1 0 0,0 0 0,-1 0 1,-6-7-1,-2 0-81,4 4 10,0 1-1,-20-8 1,-1-1 86,-7-3-97,0 2-1,-1 2 1,-1 1 0,0 2-1,-70-9 1,54 13-94,-63 0 0,98 7-84,1 2-1,-1 0 1,1 1 0,-1 2 0,-39 12 0,38-8-31,0 1 0,1 2-1,0 0 1,1 1 0,0 1 0,1 1-1,-30 29 1,2 3-21,-84 105 0,115-128 39,1 2 0,1 0 1,1 1-1,1 0 0,2 2 0,-16 49 0,24-60 5,1 1 0,1-1 0,1 0-1,0 1 1,1-1 0,1 1 0,1-1 0,1 0 0,0 1-1,2-1 1,0-1 0,0 1 0,11 20 0,2 1 68,2-2 1,2 0 0,1-1-1,45 53 1,-51-70-60,0-1 1,1-1 0,1 0-1,1-1 1,0-1 0,1-1-1,41 20 1,-30-20 18,0-1 0,0-2 0,1-1 1,1-2-1,38 5 0,-4-7-4,0-3-1,0-2 1,0-4-1,0-3 1,85-18-1,-84 11 22,0-4-1,125-47 1,-166 52-7,-1 0 1,-1-2 0,0-1 0,-1-1 0,-1-1-1,0-1 1,-1-1 0,-1-2 0,29-34 0,-39 39-15,-1 0 0,0 0 1,-1-1-1,-1-1 1,-1 0-1,-1 0 0,0 0 1,-1-1-1,-1 0 1,-1 0-1,-1 0 0,0-1 1,-2 1-1,0-1 1,-1 0-1,-5-33 0,-4 10 19,-1 2 0,-3-1 0,-1 2 0,-3 0 0,0 0 0,-3 2 0,-34-51 0,33 60-64,-1 1 1,-1 0-1,-2 2 0,0 1 1,-2 2-1,0 0 1,-2 2-1,-49-29 0,65 43-99,-1 0-1,0 1 0,-1 1 0,1 0 0,-1 0 0,0 2 0,0 0 1,-24-1-1,30 3-240,0 1 0,0 0 1,0 1-1,0 0 1,0 1-1,0 0 0,1 0 1,-1 1-1,1 0 0,-1 0 1,1 1-1,0 0 0,0 1 1,1-1-1,-1 1 0,-6 7 1,5-3-979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0.8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84,'1'9'802,"0"0"0,1 1 0,1-1 1,4 13-1,0-1-292,65 307 1351,-52-220-1950,-2 6-1234,-18-88 51,-3-19 26,-4-15-93,4-2 482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1.2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1 202 592,'0'-17'491,"0"1"0,2-1 0,0 1 0,0 0 0,8-24 0,-8 36-376,-1-1 0,1 1 0,0-1-1,0 1 1,0 0 0,0 0-1,1 0 1,0 0 0,0 0-1,0 1 1,0-1 0,1 1-1,-1 0 1,1 0 0,0 0-1,-1 0 1,2 1 0,-1-1-1,0 1 1,0 0 0,1 1-1,-1-1 1,7-1 0,-7 3-41,-1 0 0,0 0 0,0 0 1,0 0-1,1 0 0,-1 1 0,0 0 1,0-1-1,0 1 0,0 0 0,0 1 0,0-1 1,0 0-1,-1 1 0,1 0 0,0 0 1,4 3-1,4 5 153,-1 0 0,15 19-1,-13-15-61,-5-6-131,-1 0-1,0 0 1,0 1-1,-1 0 1,0 0-1,0 1 1,-1-1-1,0 1 1,-1 0 0,0 0-1,-1 0 1,0 1-1,0-1 1,-1 0-1,0 1 1,-2 15-1,0-14-48,-1-1-1,0 1 0,-1-1 1,-1 0-1,1 0 0,-2 0 1,0 0-1,0-1 0,0 1 1,-2-1-1,1-1 0,-1 1 1,-1-1-1,-12 13 0,10-12-131,2-2-236,0 0 0,0-1 0,0 1-1,-1-2 1,0 1 0,-1-1 0,-12 6 0,21-12 270,1 1 0,-1-1 0,1 0 0,0 0 0,-1 0 0,1 0 1,-1 0-1,1 0 0,-1 0 0,1 0 0,-1 0 0,1 0 1,0 0-1,-1 0 0,1 0 0,-1 0 0,1 0 0,-1 0 0,1-1 1,0 1-1,-1 0 0,1 0 0,-1 0 0,1-1 0,0 1 1,-1 0-1,1-1 0,1-3-1242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1.5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41 152 112,'0'-3'1633,"0"-24"1621,0 26-3215,0 1 0,0 0 1,0-1-1,0 1 0,0 0 1,0-1-1,0 1 0,0 0 1,0-1-1,0 1 1,0 0-1,0-1 0,0 1 1,0 0-1,0-1 0,0 1 1,0 0-1,0-1 1,0 1-1,-1 0 0,1 0 1,0-1-1,0 1 0,0 0 1,-1 0-1,1-1 0,0 1 1,0 0-1,-1 0 1,1-1-1,0 1 0,0 0 1,-1 0-1,1 0 0,0 0 1,-1 0-1,1-1 0,0 1 1,-1 0-1,1 0 1,0 0-1,-1 0 0,1 0 1,0 0-1,-1 0 0,1 0 1,0 0-1,0 0 1,-1 0-1,1 0 0,0 0 1,-1 1-1,1-1 0,0 0 1,-1 0-1,1 0 0,0 0 1,-1 1-1,1-1 1,0 0-1,0 0 0,-1 0 1,1 1-1,-3 2 22,1 0-1,-1 0 1,1 1 0,0-1-1,0 1 1,0-1 0,0 1-1,1 0 1,-1 0 0,1 0-1,0-1 1,0 1 0,0 7-1,-1 8-69,2 31-1,0-31 51,0-15-43,0 26-23,6 50-1,-5-72 9,0 0-1,1 0 1,0 0-1,1-1 1,-1 1-1,1-1 1,1 0-1,-1 0 1,1 0-1,1 0 1,7 10-1,-11-16 14,0 0-1,0 0 1,-1-1 0,1 1 0,0 0-1,0 0 1,0-1 0,0 1-1,0-1 1,0 1 0,0-1-1,0 1 1,0-1 0,0 0-1,0 1 1,0-1 0,1 0-1,-1 0 1,0 0 0,0 0 0,0 0-1,0 0 1,2 0 0,-2-1-1,1 0 0,0 1 0,0-1 0,-1 0 0,1 0 0,-1 0 0,1 0 0,-1 0 0,1-1 0,-1 1 1,1 0-1,1-3 0,2-3-2,-1 0 1,1 0-1,-1-1 0,-1 0 1,4-8-1,2-9 20,-1-1-1,-2 0 0,0-1 1,-2 1-1,-1-1 0,-1 0 1,-1 0-1,-1 0 0,-2 0 0,-6-34 1,3 43-323,-1 0 0,-12-26 0,12 38-246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1.9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96 25 828,'11'-13'2777,"-7"5"-1232,-5 5 664,-1 3-2107,0 0 1,1 1 0,-1-1-1,1 1 1,-1-1 0,1 1 0,-1 0-1,1 0 1,0 0 0,-1 0-1,1 0 1,0 0 0,0 0 0,-2 2-1,-16 20 25,17-20-70,-7 10-74,1 1-1,0-1 1,1 2 0,0-1 0,1 1 0,1 0-1,1 0 1,0 1 0,-2 16 0,5-29 4,1 1 1,0-1-1,0 0 1,0 0-1,0 1 1,1-1-1,-1 0 1,1 0-1,0 0 1,0 1 0,0-1-1,0 0 1,0 0-1,1 0 1,0-1-1,-1 1 1,1 0-1,0-1 1,0 1-1,3 2 1,3 2-2,1-1-1,-1 0 1,1-1 0,0 1 0,10 3 0,-10-5 16,-1 0 0,1 1 0,-1 0 0,1 0 0,-2 1 0,9 7 0,-13-10 20,0 1 1,0-1-1,-1 1 0,1-1 0,-1 1 1,0 0-1,0 0 0,0 0 0,-1 0 0,1 0 1,-1 0-1,0 1 0,0-1 0,0 0 1,-1 1-1,0-1 0,1 0 0,-1 1 1,-1-1-1,1 1 0,-1-1 0,-1 5 1,0-2-15,-1 0 1,0-1 0,0 1 0,0-1-1,-1 0 1,0 0 0,0 0 0,0 0-1,-1-1 1,0 0 0,0 0 0,-10 8 0,-5 4-268,15-12-99,1-1 0,-1 0 0,-1 0 0,1 0 0,-1 0 0,1-1 0,-1 0 0,-8 4 0,13-7 288,1 0 0,-1 0 1,1 0-1,-1-1 1,1 1-1,-1 0 0,1 0 1,-1 0-1,1 0 1,-1 0-1,1-1 1,-1 1-1,1 0 0,0 0 1,-1-1-1,1 1 1,-1 0-1,1-1 1,0 1-1,-1-1 0,1 1 1,0 0-1,0-1 1,-1 1-1,1-1 1,0 1-1,0-1 0,-1 1 1,1-1-1,0 1 1,0-1-1,0 0 1,-3-17-1689,4 2 541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2.2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1 263 64,'0'-1'104,"1"1"0,-1-1 0,1 1 0,0-1 0,-1 1 0,1-1 0,-1 1 0,1 0 0,0-1 0,-1 1 0,1 0 0,0 0 0,0 0 0,-1-1 0,1 1 0,0 0 0,-1 0 0,1 0 0,0 0 0,0 0 0,-1 0 0,1 1 0,0-1 0,-1 0 0,1 0 0,0 0 0,0 1 0,0-1 0,1 2 19,0-1 1,0 1 0,0-1-1,-1 1 1,1 0 0,0-1-1,-1 1 1,0 0 0,2 3-1,1 2 48,0 1-1,0-1 1,-1 1-1,3 12 0,0 5 7,1 6-467,-1 0 1,-1 1-1,1 32 1,-6-62 85,0 0 0,0 0-1,0 1 1,0-1 0,-1 0 0,1 0-1,-1 0 1,1 0 0,-1 0-1,0 0 1,1 0 0,-1 0 0,-2 3-1,0-2-1062</inkml:trace>
  <inkml:trace contextRef="#ctx0" brushRef="#br0" timeOffset="1">28 119 608,'-3'-17'736,"0"0"-260,1 0-216,2 3-144,0-1-144,0 3-132,0 2-168,0 1-232,0 1-228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2.5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30 812,'1'-3'229,"0"1"-1,0 0 1,1 0 0,-1 0-1,0 0 1,1 0 0,0 0-1,-1 0 1,1 1 0,0-1-1,0 0 1,0 1 0,4-3-1,-4 4-148,0 0 0,-1-1 0,1 1 0,0 0 0,-1 0-1,1 0 1,0 0 0,0 1 0,-1-1 0,1 0 0,0 1 0,-1-1 0,1 1-1,-1-1 1,1 1 0,0 0 0,-1 0 0,0 0 0,1 0 0,1 1 0,7 5 143,-1 1 0,0 0 0,-1 1 0,0-1 0,0 2 0,-1-1 0,0 1 0,0 0 0,-1 0 1,0 1-1,-1 0 0,-1 0 0,1 0 0,3 18 0,2 16-72,-3 0 0,4 69-1,-4-31-74,19 169-2002,-19-209-647,-7-42 1990,-5-15-1852,2 4 1343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2.9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95 240,'-14'-7'3261,"14"7"-3193,0 0-1,0 0 1,0 0 0,0-1-1,-1 1 1,1 0 0,0-1-1,0 1 1,0 0 0,0 0-1,0-1 1,0 1 0,0 0-1,0 0 1,0-1 0,0 1-1,0 0 1,0-1 0,0 1-1,0 0 1,0 0 0,0-1-1,0 1 1,0 0 0,1 0-1,-1-1 1,0 1 0,0 0-1,2-3 41,0 1-1,1 0 1,-1 0-1,0 0 0,1 1 1,-1-1-1,4-1 1,0 0-147,1 0 0,0 1 1,-1 0-1,1 0 0,0 1 0,0 0 1,0 0-1,1 1 0,-1-1 1,0 1-1,0 1 0,11 1 1,-10 0-191,-1-2 0,1 1 0,0-1 0,0 0 1,0-1-1,0 0 0,0 0 0,0 0 0,11-5 1,-13 3 172,0-1 1,0 0-1,-1-1 1,0 1 0,6-6-1,-1 0 62,-10 10 6,1-1 0,-1 1 0,0 0 0,1-1 0,-1 1 0,1 0 0,-1 0 0,1-1 0,-1 1 0,1 0 0,-1 0 0,1 0 0,0 0 0,-1 0 0,1 0 0,-1 0 0,1 0 0,-1 0 1,1 0-1,-1 0 0,1 0 0,0 0 0,-1 0 0,1 0 0,-1 1 0,1-1 0,-1 0 0,1 0 0,-1 1 0,1-1 0,-1 0 0,0 1 0,1-1 0,-1 0 0,1 1 0,-1-1 0,0 1 0,1-1 0,-1 0 0,0 1 0,1-1 0,-1 1 0,0 0 0,13 25 700,-11-21-613,3 11 154,1 0 0,-2 1 0,-1 0 0,3 26 0,5 22-27,-4-34-340,11 49-330,-14-26-2972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3.2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98 504,'-5'-22'1344,"-3"2"-156,5 6-260,-2 2-244,2 2-180,3 3-119,-3 2-129,3 0-88,3 3-144,0 2-100,2 0-124,-2 2-109,2 0-135,1 3-148,-1 0-248,3 2-244,0 1-180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3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 0 1052,'-1'1'193,"0"-1"0,0 0 1,0 0-1,1 1 0,-1-1 0,0 0 0,0 1 1,0-1-1,1 1 0,-1-1 0,0 1 0,1-1 0,-1 1 1,0 0-1,1-1 0,-1 1 0,1 0 0,-1-1 0,1 1 1,-1 0-1,1 0 0,-1 0 0,1 1 0,-9 24 186,6-18-67,-9 36-180,1 1-1,2 1 0,2-1 1,-1 65-1,7-96-134,1 1-1,1-1 1,0 0-1,1 0 1,0 0-1,1-1 1,10 28 0,-13-40-1,1 1 1,-1 0 0,1-1-1,0 1 1,0-1 0,-1 1-1,1-1 1,0 0 0,0 1-1,0-1 1,0 0 0,1 1-1,-1-1 1,0 0 0,0 0-1,1 0 1,-1 0 0,1 0-1,-1 0 1,1-1 0,-1 1-1,1 0 1,-1-1 0,1 1-1,0-1 1,-1 0 0,1 0-1,0 1 1,-1-1 0,1 0-1,0 0 1,-1 0 0,1-1-1,0 1 1,-1 0 0,1-1-1,2 0 1,-1 0-12,1-1 0,-1 0 0,0-1 0,0 1-1,1 0 1,-1-1 0,-1 0 0,1 1 0,0-1 0,-1 0 0,1-1 0,-1 1 0,0 0-1,3-7 1,3-10-38,-1 0 0,-1 0 0,-1 0 0,3-24 0,3-84-40,-11 110 94,0 0 1,-6-29 0,-1-20-343,7 66 300,0 0 0,0 0 0,0 1 0,0-1 0,0 0 0,0 1 0,0-1 0,0 0 0,-1 1 1,1-1-1,0 0 0,-1 1 0,1-1 0,0 0 0,-1 1 0,1-1 0,-1 1 0,1-1 0,-1 0 0,1 1 1,-1 0-1,1-1 0,-1 1 0,1-1 0,-1 1 0,0 0 0,0-1 0,-21-2-2768,17 3 1587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3.9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1 324,'0'8'829,"1"0"-1,1 0 0,-1 0 1,5 12-1,5 28-87,-5 49 436,12 103-365,-17-148-827,-1-31 19,-14-35 21,10-1-23,1-1 1,0 1-1,1 0 0,0-1 1,1 1-1,1-1 0,1 1 1,3-23-1,4-4 3,24-73 0,-27 98 16,-3 9 17,0 1 0,0 0 0,0 0 0,1 0 0,0 0 1,1 0-1,0 1 0,0 0 0,0-1 0,9-9 0,-12 16-2,1-1 1,-1 1-1,0-1 0,0 1 0,0 0 0,1-1 0,-1 1 0,0 0 0,1 0 0,-1 0 0,0 0 0,0 0 0,1 0 1,-1 1-1,0-1 0,0 0 0,0 1 0,1-1 0,-1 1 0,0-1 0,0 1 0,0-1 0,0 1 0,0 0 0,0-1 1,1 2-1,27 23 346,-24-20-358,-1 2-1,0-1 0,0 0 1,0 1-1,-1-1 1,0 1-1,-1 0 1,3 9-1,11 65 54,-6-26-20,-7-41-51,7 29 16,17 45-1,-23-77-18,1 1-1,0-1 0,1 0 1,0-1-1,0 1 0,1-1 1,1 0-1,15 15 1,-22-24-11,0 0 1,0 0 0,0 0 0,0-1 0,-1 1 0,1 0 0,0-1 0,1 1 0,-1-1-1,0 1 1,0-1 0,0 1 0,0-1 0,0 0 0,0 0 0,0 1 0,1-1 0,-1 0 0,0 0-1,0 0 1,0 0 0,0-1 0,1 1 0,-1 0 0,0 0 0,2-1 0,-1-1-15,0 1 0,0-1 1,1 1-1,-2-1 0,1 0 1,0 0-1,0 0 0,0 0 1,-1 0-1,1 0 0,1-4 1,1-2-221,0 1 0,-1-1 0,0 0 0,0-1 0,-1 1 1,2-14-1,-6-42-3781,2 40 2345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4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263 140,'-4'-6'738,"-1"0"0,1 0 0,-1 1 0,-6-6-1,-1-1-334,-6-6 285,-24-18-1,5 5-134,27 22-494,-1 1 1,0 0-1,0 1 0,0 0 1,-1 0-1,0 1 0,0 1 1,-1 0-1,0 1 0,0 0 1,0 1-1,0 0 0,0 1 1,0 1-1,-1 0 0,1 1 0,0 0 1,-21 4-1,7 1-46,1 1 1,-1 1-1,2 2 0,-1 0 1,1 2-1,0 1 0,1 0 0,-25 20 1,-2 2-26,2 2 1,2 3 0,-56 59-1,75-68 31,1 2 1,2 1-1,1 0 0,2 2 0,-33 70 0,47-86 22,1 0 0,1 1 0,0 0 0,2 0 0,0 0 0,2 0 0,0 1 0,1-1 0,1 1-1,4 31 1,-1-36-21,0-1-1,1 1 0,0-1 0,1 1 0,1-2 0,0 1 0,1-1 0,1 1 0,0-2 0,1 1 0,0-1 0,1-1 1,1 0-1,12 12 0,-5-9-9,1-1 0,1-1 0,0-1 0,0 0 0,1-1 0,1-2 0,-1 0 0,2-1 0,-1-1 1,1-1-1,0-2 0,46 5 0,-16-7 7,1-2 0,0-2 0,-1-3 0,83-17 0,-27 0-18,-1-5 0,-1-5 0,135-59 0,-211 76 1,-1-1 1,-1-1-1,-1-2 1,31-25-1,-44 31 2,0-1-1,-1 0 0,0-2 1,-1 1-1,-1-2 1,-1 0-1,0 0 1,9-21-1,-12 21 11,-1 1 0,-1-1 0,-1-1 0,-1 1 0,0-1-1,-1 0 1,-1 0 0,0 0 0,-1 0 0,-2 0 0,0 0 0,0 0 0,-2 0 0,0 0-1,-1 1 1,-1-1 0,-11-25 0,6 20-20,-1 0-1,-1 1 1,-1 0-1,-1 1 1,-1 1-1,-1 0 0,-1 1 1,0 1-1,-2 0 1,0 2-1,0 0 1,-2 1-1,-37-21 1,18 15-361,-1 1-1,-1 2 1,0 2 0,-2 2 0,-54-11 0,50 17-1093,1 1-1,-76 1 1,82 6 169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4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4094 15 636,'12'3'2294,"-10"-2"-1133,-9-3-536,-3 0-364,-1 0 1,1 0-1,-13 1 1,-22-4 129,32 3-343,0 0 0,0 2 0,0-1 0,-25 3 0,-55 13-5,52-7-30,-824 120 7,-7-60-45,338-38 5,412-16 2,1 5 0,-160 47 0,160-29 15,2 4 0,-153 78 0,242-103 3,1 2 0,1 1-1,-45 40 1,-62 80-34,-24 44-293,152-177 172,6-6 46,1 1 0,-1-1 0,0 1 0,1-1 0,-1 1 0,0-1 0,1 1 0,-1 0 0,1-1 0,-1 1 0,1 0 0,0 0 0,-1-1 0,1 1 0,-1 0 0,1 0 0,0 0 0,0 0 0,0-1 0,-1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1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13 532,'-1'0'273,"1"-1"0,-1 0 1,0 1-1,1-1 0,-1 0 0,1 1 1,-1-1-1,1 0 0,0 0 0,-1 1 1,-2-6 4069,0 12-3979,-53 99 344,-51 133 1,95-204-660,2 2 1,1-1-1,2 1 1,2 0 0,1 1-1,2-1 1,1 1-1,2-1 1,2 1 0,1-1-1,14 57 1,-12-71-253,0 1 0,2-1 0,1 0 0,1-1 0,0 0 1,2 0-1,0-1 0,1-1 0,21 24 0,-19-27-729,0-2 1,1 0-1,0 0 1,1-2-1,0 0 1,28 14-1,-13-11-731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1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5 756,'-5'-4'4232,"8"5"-3725,10 13-284,-1 0 0,0 0 0,0 1 0,-2 1 0,0 0 0,-1 0 0,0 1 0,11 32 0,-5-3-191,-2 1 0,10 61 0,-16-53-144,-3-1 0,-1 0 0,-4 1 0,-1-1 0,-3 1 0,-2-1 0,-3-1 0,-33 105 0,33-129-755,-2 0 0,-1-1-1,-2 0 1,-34 50 0,24-44-507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2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1 388,'-1'0'1296,"2"0"-1287,4 7 105,-5-7-131,0 1 1,0-1-1,0 0 1,0 0-1,1 0 1,-1 0-1,0 0 0,0 1 1,0-1-1,0 0 1,0 0-1,0 0 1,0 0-1,0 1 1,0-1-1,0 0 1,0 0-1,0 0 0,0 0 1,0 1-1,0-1 1,0 0-1,0 0 1,-1 0-1,1 0 1,0 0-1,0 1 1,0-1-1,0 0 0,0 0 1,0 0-1,0 0 1,0 0-1,-1 0 1,1 1-1,0-1 1,0 0-1,0 0 0,0 0 1,0 0-1,-1 0 1,1 0-1,0 0 1,0 0-1,0 0 1,0 0-1,-1 0 1,-1 1-118,-4-1-445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2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72,'0'0'55,"-1"-1"-1,1 1 1,0 0-1,0-1 1,0 1 0,0-1-1,0 1 1,0 0-1,0-1 1,0 1 0,0-1-1,0 1 1,1 0-1,-1-1 1,0 1 0,0-1-1,0 1 1,0 0 0,0-1-1,1 1 1,-1 0-1,0-1 1,0 1 0,1 0-1,-1 0 1,0-1-1,0 1 1,1 0 0,-1 0-1,0-1 1,1 1-1,-1 0 1,1 0 0,-1 0-1,0-1 1,1 1-1,-1 0 1,0 0 0,1 0-1,0 1-29,0 1-1,0-1 0,-1 0 1,1 1-1,0-1 1,-1 1-1,0-1 1,1 0-1,-1 1 0,0 0 1,1-1-1,-1 1 1,0-1-1,0 1 1,-1 1-1,2 3 65,42 150 629,-41-150-696,1 1 0,0-1-1,0 0 1,1 0 0,0-1-1,0 1 1,0-1 0,1 0-1,0 0 1,0 0 0,0 0-1,0-1 1,1 0-1,-1 0 1,1-1 0,0 1-1,1-1 1,-1-1 0,0 1-1,1-1 1,-1 0 0,10 1-1,312 60 325,-247-53-302,0-4 0,90-4 0,72-20 60,-84-5-56,88-9 61,-222 31-109,0 0 0,0 2-1,0 1 1,0 1 0,34 8 0,-54-8 30,-4-3-26,-1 1 0,1-1 1,-1 0-1,1 1 0,-1-1 0,1 0 0,0 0 0,-1 1 1,1-1-1,0 0 0,-1 0 0,1 0 0,0 0 1,-1 0-1,1 0 0,0 0 0,-1 0 0,1 0 0,0 0 1,-1 0-1,1 0 0,0 0 0,-1-1 0,2 1 0,1-2 2,0 1 0,0 0-1,0 0 1,1 0 0,-1 0-1,0 1 1,4-1 0,-7 2-2,1 5 45,0 0 1,0 1-1,0-1 1,4 9-1,2 9 22,7 38 1,2 6-56,1 15-10,-17-82-4,0-1 1,0 0 0,0 0-1,0 0 1,0 0-1,0 1 1,0-1 0,0 0-1,1 0 1,-1 0 0,0 0-1,0 1 1,0-1-1,0 0 1,0 0 0,0 0-1,1 0 1,-1 0-1,0 0 1,0 1 0,0-1-1,0 0 1,1 0 0,-1 0-1,0 0 1,0 0-1,0 0 1,1 0 0,-1 0-1,0 0 1,0 0-1,0 0 1,0 0 0,1 0-1,-1 0 1,0 0-1,0 0 1,0 0 0,1 0-1,-1 0 1,0 0 0,0 0-1,0 0 1,0-1-1,1 1 1,-1 0 0,0 0-1,0 0 1,0 0-1,0 0 1,0 0 0,1-1-1,12-12 79,12-23-28,-23 33-51,38-58-26,4 1 1,57-61-1,-71 86 19,14-14-17,-40 45 20,1 0 1,0 0-1,0 1 0,0-1 0,0 1 1,0 0-1,1 1 0,8-4 1,-9 5 0,0 1 0,0-1 0,1 1 0,-1 0 0,0 1 1,0-1-1,1 1 0,-1 0 0,0 0 0,0 1 0,0 0 1,0-1-1,0 2 0,6 3 0,30 9-5,14-4 30,78 5 0,-74-11-15,186 10 0,-141-11-8,-50-3-12,-29-1-4,0 1-1,27 4 1,-37-2 16,1-2 0,0 0 0,-1-1 0,1 0 0,0-1 1,19-4-1,89-28 18,-96 23-15,0 2 0,1 1 0,0 1 0,54-3 0,29 17 6,-78-5-10,-29-2 0,1-1 1,0 0-1,-1-1 1,1 0-1,0 0 1,-1 0-1,1 0 1,-1-1 0,0 0-1,1 0 1,-1 0-1,0-1 1,8-4-1,3-5 15,0-1 0,22-22 0,5-3-33,-34 30-26,-1 0 1,13-15 0,8-9-917,-29 32 933,0 0 0,0 0 0,0 0 0,0 0 0,0 0 0,0 0 0,0 0 1,-1 0-1,1 0 0,0 0 0,0 0 0,0 0 0,0 0 0,0-1 0,0 1 0,0 0 0,0 0 0,0 0 0,0 0 0,0 0 0,0 0 0,-1 0 0,1 0 0,0 0 0,0 0 0,0-1 1,0 1-1,0 0 0,0 0 0,0 0 0,0 0 0,0 0 0,0 0 0,0 0 0,0 0 0,0-1 0,0 1 0,0 0 0,0 0 0,0 0 0,0 0 0,0 0 0,0 0 0,0 0 1,1 0-1,-1-1 0,-13 5-982,11-4 825,-11 5-804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2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4329 0 360,'-1'0'79,"0"0"0,0 0 0,0 1 0,0-1 0,0 0 0,0 1 0,0-1 0,0 0 0,1 1 0,-1-1 1,0 1-1,0-1 0,0 1 0,1 0 0,-1-1 0,0 1 0,1 0 0,-1-1 0,0 1 0,1 0 0,-1 0 0,1 0 0,-1 0 0,1-1 0,0 1 0,-1 0 0,0 2 0,-5 31 147,3-15 193,-10 40 178,11-47-529,0 1 1,-1 0-1,-1 0 1,0-1-1,-6 14 1,-7 4-45,-2 0 1,0-1 0,-2-1 0,-1-1-1,-2-1 1,0-2 0,-2 0 0,0-1-1,-31 20 1,14-14 0,-1-1 0,0-3 0,-62 26 0,77-39 4,0-2 1,0-1-1,-1-2 0,0-1 1,0-1-1,-58 2 0,-80-19 754,108 5-641,-74 2 1,-191 25-70,100-4 29,-144 5 118,302-22-62,-108-15 0,-2-1 184,53 11-330,-110-2 131,162 8-70,-87 12 1,-196 20 181,245-25-211,-72 18-65,63-6 14,78-12-3,0 1-1,-79 28 1,-72 44-45,187-77-41,0 0 0,1 0 0,-1 1 0,1 0 0,-8 7 0,1 0-713,5-21-3998,4 3 3653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2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1 420,'5'26'1850,"-4"-23"-1760,0 1-1,-1-1 0,1 1 1,0-1-1,-1 1 1,0 0-1,0-1 1,0 1-1,-1 4 1,-6 17 239,-1 0 0,-1-1 0,-18 36 0,-44 68-17,66-119-263,-21 36 59,13-20 48,-1-1 0,-24 30 0,30-41 201,5-9-27,5-4 191,1-2-517,0 1 0,0 0 0,-1 0 0,1 1 0,0-1 0,0 0 0,0 1 0,0 0 0,0-1 0,0 1 0,5 1 0,36 4 34,-13 0-12,-1-1-1,0-2 1,32-1-1,-47-2-518,-1 0 0,1-1 0,0 0 0,-1-1 0,0-1 0,1-1-1,-2 0 1,19-9 0,-19 7-811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3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1 480,'-6'5'1393,"2"-2"-1198,0 1 1,1-1 0,-1 1-1,0 0 1,1 0-1,0 0 1,0 0 0,0 1-1,-3 8 1,-9 21-181,4-8-1,0 0 1,-8 36 0,-7 52-17,5 1 1,-7 146 0,27-249 0,1-1 0,0 0 0,1 1 0,0-1 0,1 0 0,0 0 0,1 0 0,1 0 0,4 12 0,-4-16-8,-1-1 1,1 0 0,0-1-1,0 1 1,0-1-1,1 1 1,0-1-1,0 0 1,1-1-1,-1 0 1,1 0 0,0 0-1,0 0 1,0-1-1,0 0 1,8 2-1,11 4-424,1-2 0,0-1 0,1-1 0,-1-1 0,29 0-1,-33-2-545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2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69 236 892,'-4'0'202,"1"0"0,-1-1 0,1 0 0,0 0 0,-1 0 0,1 0 0,0 0 0,0 0 0,0-1 0,-1 0-1,2 0 1,-1 1 0,0-2 0,0 1 0,-3-4 0,4 4-126,0-1 0,1 0 0,-1 0 0,1 0 0,0 0 0,0 0 0,0 0 1,0-1-1,0 1 0,0 0 0,1 0 0,0-1 0,0 1 0,0 0 0,0-1 0,1-3 0,0-1-46,1 0 1,0 1 0,0-1-1,1 1 1,0-1 0,0 1-1,1 0 1,0 0 0,0 1-1,1-1 1,0 1 0,0 0-1,0 0 1,1 0 0,0 1-1,0 0 1,0 0 0,1 1-1,-1 0 1,1 0-1,0 0 1,0 1 0,1 0-1,-1 0 1,1 1 0,-1 0-1,1 0 1,0 1 0,0 0-1,0 0 1,-1 1 0,17 1-1,-21-1-30,1 1-1,0 0 1,-1 0 0,1 1-1,-1-1 1,0 1-1,1 0 1,-1-1 0,0 2-1,0-1 1,0 0-1,0 0 1,-1 1 0,1 0-1,-1-1 1,1 1-1,-1 0 1,0 0-1,0 1 1,0-1 0,0 0-1,-1 1 1,0-1-1,1 1 1,-1-1 0,0 1-1,-1-1 1,2 7-1,-1 9 1,0 0 0,-1 0 0,0 0 0,-6 26 0,4-20 2,-2 7-13,0 4 34,1 72 0,4-95-47,1-1-1,0 1 1,1-1-1,0 1 1,1-1 0,0 0-1,1 0 1,0 0-1,9 14 1,-5-12-207,-5-9-174,-1 0 0,0 0 0,0 0 0,0 0 0,-1 1 0,0-1 0,0 1 0,2 11 0,-1-7-883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3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1 388,'-2'0'175,"1"0"-83,-1 0 1,1 0 0,-1 0 0,1 0-1,0 0 1,-1 0 0,1 1-1,0-1 1,-1 0 0,1 1 0,0-1-1,0 1 1,-1-1 0,1 1-1,0 0 1,0-1 0,-2 2 0,3 1-11,1-1 0,-1 1 1,0-1-1,1 1 1,-1-1-1,1 1 1,0-1-1,0 0 1,0 1-1,2 2 1,15 34 246,-2-8-71,89 195 628,-94-194-847,-2 0 0,-1 0-1,-1 1 1,-2 0 0,1 58-1,-6-62-352,-1 0-1,-2 0 0,0-1 1,-2 1-1,-1-1 0,-20 54 1,13-56-718,0-1-134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3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 28,'-13'-4'1917,"12"4"-1885,1 0 0,0-1 1,-1 1-1,1 0 0,0 0 0,-1 0 1,1 0-1,0-1 0,-1 1 1,1 0-1,0 0 0,-1 0 0,1 0 1,0 0-1,-1 0 0,1 0 1,-1 0-1,1 0 0,0 0 1,-1 0-1,1 0 0,0 0 0,-1 0 1,1 1-1,0-1 0,-1 0 1,1 0-1,0 0 0,-1 1 0,1-1 1,0 0-1,-1 1 0,0-1 23,1 0-20,0 0 1,0 0-1,0 0 1,0 0-1,0 0 1,0-1-1,0 1 0,0 0 1,0 0-1,0 0 1,-1 0-1,1 0 1,0-1-1,0 1 1,0 0-1,0 0 0,0 0 1,0 0-1,0 0 1,0 0-1,-1 0 1,1 0-1,0 0 1,0-1-1,0 1 0,0 0 1,0 0-1,-1 0 1,1 0-1,0 0 1,0 0-1,0 0 1,0 0-1,0 0 0,-1 0 1,1 0-1,0 0 1,0 0-1,0 0 1,0 0-1,0 0 1,-1 0-1,1 0 0,0 1 1,0-1-1,0 0 1,0 0-1,0 0 1,-1 0-1,1 0 1,0 0-1,0 0 0,0 0 1,0 0-1,0 1 1,0-1-1,0 0 1,0 0-1,0 0 1,-1 0-1,1 0 0,0 1 1,0-1-1,0 0 1,0 0-1,0 0 1,0 0-1,0 1 1,0-2 118,-3 3-107,0-1 0,1 1 0,-1 0 1,0 0-1,1 0 0,-1 0 0,1 0 1,0 0-1,0 1 0,0-1 1,-3 5-1,-3 3 4,-5 6-54,0 0 1,1 1-1,1 0 1,1 1-1,-15 35 1,7-7 10,-15 63-1,-21 161-26,46-207-50,3 1-1,4 84 0,1-147 69,0 13-127,2 1-1,-1 0 1,2-1-1,6 24 0,-8-35 34,0 0 0,0 0 0,0 0 0,1 0-1,0 0 1,-1 0 0,1 0 0,0 0-1,0-1 1,1 1 0,-1-1 0,0 0-1,1 0 1,0 1 0,-1-2 0,1 1 0,0 0-1,0 0 1,0-1 0,0 0 0,0 0-1,0 1 1,1-2 0,-1 1 0,0 0-1,6 0 1,28-1-1316,-16-2 474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3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0 280,'0'0'759,"9"15"1486,7-2-2124,-1 0 1,0 0 0,-2 2-1,1 0 1,-2 0 0,0 1-1,-1 1 1,0 0-1,-1 0 1,10 28 0,-14-31-80,-2-1-1,0 1 1,0 0 0,2 27 0,0 60 113,-5-74-128,-3 66-26,-18 132-1,15-187-44,3-24 9,-37 276-2419,32-253 1554,-2-4-137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5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11698 41 540,'-1'0'73,"1"-1"0,0 1-1,0 0 1,-1 0 0,1-1 0,0 1 0,-1 0-1,1 0 1,0 0 0,-1 0 0,1-1 0,0 1-1,-1 0 1,1 0 0,-1 0 0,1 0 0,0 0-1,-1 0 1,1 0 0,0 0 0,-1 0 0,1 0-1,-1 0 1,1 0 0,0 0 0,-1 1 0,1-1-1,0 0 1,-1 0 0,1 0 0,0 0 0,-1 1-1,1-1 1,0 0 0,0 0 0,-1 1 0,1-1-1,0 0 1,-1 1 0,-10 20 521,-2 30-696,10-37 141,0 0 1,-1 0-1,0 0 0,-12 22 1,13-30-21,0-1 1,0 0-1,-1 1 0,0-2 0,0 1 1,-1 0-1,1-1 0,-1 0 1,0 0-1,0 0 0,0-1 0,-1 0 1,-8 4-1,-12 2 2,0-1 0,0-2 0,0-1-1,-1-1 1,-39 1 0,47-3-21,-54 2 1,-85-5-1,66-3-5,-67-5 11,119 5 14,-9-3 67,1 3 0,-69 3-1,94 2 20,-37-2 0,36 0 15,1 2 0,-24 2-1,24 0-15,-1-2-1,-24-1 1,34 0-5,0 1 1,0 0-1,-24 5 0,21-3-7,1 0-1,-20 0 1,9-2 105,-29 5 1,37-3-121,-7 3 296,22-5-240,1 0-1,-1 0 1,0 0-1,0 0 1,1-1-1,-1 0 1,0 1-1,0-1 1,1-1-1,-1 1 1,-7-2-1,6 1-64,1 1 0,-1-1 1,1 1-1,-1 0 0,1 0 0,-1 0 0,1 0 0,-6 2 0,5-1 11,0 0 0,1-1 0,-1 1 0,0-1 0,1 0 0,-1 0 0,0-1 0,-5-1 0,-2 0 132,1 1 0,0 0 0,-1 0 1,1 1-1,-1 1 0,1 0 0,-20 4 0,-9 1-6,-84 1 3457,59-5-3156,37-3-272,0 1 0,-49 8 1,-25 0-190,-14-8 77,-186-2 171,1-21 6,-268-73 116,67 1-402,331 69 3,-213-4-1,-86 22 6,130-6 6,57 10-61,-89 1-27,273-1-17,-148-4 97,155 6-13,-84 3-9,-127 9-66,-521-19 28,699 1 129,60 3-33,-88-7-7,88 4-81,35 4 28,-38-1 0,49 3-46,16 2 43,1-1 1,-1 1-1,0 0 0,1 0 1,-1 0-1,1 0 1,-1 0-1,0 1 0,1-1 1,-1 1-1,-3 0 0,-21 3 68,24-4-62,0 0 0,0 0 0,0 0 1,0 1-1,0-1 0,0 1 0,0 0 0,0 0 0,-5 1 0,1 1-1,0 0 0,-1-1 0,1 0 0,-1-1 0,0 1 0,1-1 0,-12-1 0,-30 6-4,-218 42 20,-240 13-35,343-40 54,88-10-23,-166 30-52,-1 2 96,118-21-17,47-10-84,-8-2 10,-9 2-64,69-7 150,0-1-1,-40 2 0,4-2-8,49-2-51,1-1 1,-1 1-1,-21 7 1,12-3-3,-310 81 61,200-48-74,89-29 10,-47 10 5,71-15-1,-1 0 0,1 2 0,0 0 0,1 2 0,0 0 0,-32 21 0,31-18 27,-20 8-3,37-19-120,-1 0-1,1 0 1,-1 0 0,0 0-1,1-1 1,-1 1-1,0-1 1,-2 0-1,3 0-268,0 0-1,0-1 0,0 1 0,1 0 0,-1-1 0,0 0 1,0 1-1,1-1 0,-1 0 0,1 0 0,-1 0 1,1 0-1,-1 0 0,1 0 0,-1-1 0,1 1 0,0 0 1,0-1-1,0 1 0,0-1 0,0 1 0,0-1 1,0 0-1,0 1 0,1-1 0,-1 0 0,0 0 0,1 1 1,-1-4-1,-4-23-3791,5 16 2954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5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3 132,'13'-1'1744,"-12"0"-1656,0 1-1,-1 0 1,1 0 0,0-1 0,-1 1 0,1 0-1,0 0 1,-1 0 0,1 0 0,0 0 0,0 0 0,-1 0-1,1 0 1,0 0 0,-1 1 0,1-1 0,0 0-1,0 0 1,-1 1 0,1-1 0,1 1 0,-1 0 13,0 1 1,0-1 0,-1 0-1,1 1 1,0-1 0,0 1-1,-1-1 1,1 1 0,-1-1-1,1 1 1,-1-1 0,0 1-1,1 0 1,-1-1 0,0 1-1,0 0 1,0-1 0,0 1-1,-1-1 1,1 1 0,0 0-1,-1-1 1,1 1-1,-1-1 1,-1 3 0,-2 7-55,-2 0 0,-9 16-1,4-8 184,-94 179 106,65-117-151,39-81-183,1 1 0,-1-1 0,1 1 0,0 0 1,0-1-1,-1 1 0,1-1 0,0 1 0,0 0 0,0-1 0,-1 1 0,1 0 0,0-1 1,0 1-1,0 0 0,0-1 0,0 1 0,1 0 0,-1-1 0,0 1 0,0 0 0,0-1 1,0 1-1,1-1 0,-1 1 0,0 0 0,1-1 0,-1 1 0,0-1 0,1 1 1,-1-1-1,1 1 0,-1-1 0,1 1 0,-1-1 0,1 0 0,-1 1 0,1-1 0,-1 0 1,1 1-1,0-1 0,-1 0 0,1 0 0,0 1 0,-1-1 0,1 0 0,38 6-34,-26-5 44,3 1-24,0 0 0,0-1 0,0-1 0,1-1 0,24-3 0,80-24-1094,-67 15-193,45-16-2249,-74 24 2360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5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1 336,'-8'0'1937,"-2"0"134,1 15-1563,3-2-257,-1 1-1,0-1 0,-18 23 1,15-22-101,0 1 0,-11 21 1,3 3 12,-3 6-9,-29 87-1,38-87-65,1 1-1,-9 81 1,17-79-86,3 0 0,6 59 1,-2-79-27,1 1 1,1 0 0,1-1 0,22 52 0,-28-76-90,1-1 0,-1 1-1,1-1 1,0 0 0,0 0 0,0 1 0,1-2 0,-1 1 0,1 0 0,4 4 0,-5-6 4,0 0-1,0 0 1,-1-1 0,1 1-1,0-1 1,0 1 0,0-1-1,0 0 1,0 1 0,-1-1-1,1 0 1,0 0 0,0-1-1,0 1 1,0 0 0,0-1-1,0 1 1,0-1 0,-1 1-1,1-1 1,0 0 0,0 0-1,1-1 1,24-13-1734,-14 4 729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0:5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84,'16'17'2063,"5"1"-1634,12 10 151,-21-13-372,-1 1 0,0 0 0,-2 0 0,1 1-1,-2 0 1,0 0 0,-1 1 0,-1 0 0,-1 1-1,0-1 1,2 28 0,-1 17 79,-2 0 0,-6 69 0,2-121-326,-10 169 204,6-147-1043,-1 1 0,-1-1 1,-15 41-1,14-56-443,-1-1-96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1:0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1018 32 920,'0'-5'1909,"0"4"-1709,0 1 0,0-1 0,0 1 0,0-1 0,0 1 0,0-1-1,0 1 1,0-1 0,0 1 0,0-1 0,0 1 0,0-1 0,0 1 0,-1-1 0,1 1 0,0-1 0,0 1 0,-1 0 0,1-1 0,0 1 0,0-1 0,-1 1 0,1 0 0,-1-1 0,1 1 0,0 0 0,-1-1 0,1 1 0,-1 0 0,1 0 0,0 0 0,-1-1 0,1 1 0,-1 0 0,1 0 0,-1 0 0,0 0 0,-6-4-22,3 2 143,-1 1 0,0-1 0,0 1 0,0 0 0,0 0-1,0 1 1,0-1 0,0 1 0,0 0 0,0 1 0,0-1 0,0 1 0,-5 1-1,-7 2 223,1 1-1,-24 9 1,12-1-342,1 1 0,0 1 0,1 2 1,1 0-1,1 2 0,-30 29 1,2 4-38,-66 88 1,61-62-111,3 3-1,4 1 1,3 3 0,4 2 0,-59 172 0,72-158-55,4 1 0,4 1 1,5 2-1,4 0 0,2 128 0,13-141 10,4 0 0,5 0 0,33 135 0,-16-121-11,5-2 1,77 163-1,-76-198-9,4-1 0,2-1 0,4-3 0,2-1 0,2-3 0,4-1 0,111 97 0,-134-133 12,0-1 0,2-2 0,0-1 0,1-2 0,1-1 0,1-1 0,38 11 0,-44-18 10,0-2 0,0-1 0,1-1 0,-1-1 0,1-2 0,-1 0 0,1-2 1,-1-2-1,46-9 0,-35 3 14,0-2 1,-1-2-1,-1-2 1,0-1-1,-1-2 1,50-33-1,-45 23 10,-1-3 0,-2-1 0,-2-1 0,60-71 0,-55 50-9,-2-1 0,-2-2 0,-3-2 0,-3-1 0,-2-2 1,-3-1-1,-3 0 0,16-72 0,-20 53-18,-4-1 0,-4-1 1,-3 0-1,-4 0 0,-3-1 0,-5 1 1,-18-112-1,-2 67 19,-6 1 1,-49-128-1,-126-235 161,167 414-64,-3 1-1,-3 1 0,-4 3 0,-67-78 1,86 118-61,-1 1 0,-1 2 0,-2 1 0,-68-44 0,72 55-90,-1 1 0,0 1 0,-1 2 1,-1 1-1,0 1 0,-56-10 0,36 13-385,1 3 1,-1 2 0,-56 3-1,55 4-1560,-68 13 1,98-12 712,0 2 0,0 0 0,1 1 1,0 1-1,0 1 0,1 0 0,-25 19 0,2 2-1393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1:1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57 177 372,'-16'9'3223,"-25"18"3176,78-32-3816,359-68-451,-14-49-4991,-378 120 2565,0 0-10,-1 1 0,0-1 0,1 1 0,-1 0 0,1 0 0,0 0 0,-1 0 1,1 1-1,0 0 0,4-1 0,-8 2 231,1-1-1,-1 0 1,0 1 0,0-1 0,0 0-1,1 1 1,-1-1 0,0 1 0,0-1 0,0 0-1,0 1 1,0-1 0,0 0 0,0 1 0,0-1-1,0 1 1,0-1 0,0 0 0,0 1 0,0-1-1,0 1 1,0-1 0,0 0 0,0 1 0,-1-1-1,1 0 1,0 1 0,0-1 0,0 0-1,-1 1 1,1-1 0,0 0 0,0 1 0,-1-1-1,1 0 1,-1 1 0,-11 13-1626,10-13 1394,-9 11-1229,-5 0-32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1:1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0 860,'4'13'6389,"9"22"-5274,2 5-1236,125 333 87,-112-320-721,-25-48 245,0-1 1,0 1-1,1-1 0,-1 0 1,1 0-1,0 0 1,1 0-1,6 4 1,-8-6-739,0-4-80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3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10 968,'0'3'290,"0"0"-1,0 0 1,0 0 0,1 0-1,0 0 1,-1-1 0,1 1-1,0 0 1,1 0 0,-1-1-1,0 1 1,4 4 0,-5-7-275,1 0 0,-1 0 0,1 0 0,-1 0 0,1-1 0,-1 1 1,1 0-1,-1 0 0,1 0 0,-1 0 0,1-1 0,-1 1 0,0 0 0,1-1 0,-1 1 1,1 0-1,-1-1 0,0 1 0,1 0 0,-1-1 0,0 1 0,1-1 0,-1 1 0,0 0 1,0-1-1,1 0 0,7-13-121,-8 14 39,1-1 1,-1 1-1,0-1 0,1 0 1,-1 1-1,0-1 1,0 0-1,0 1 0,1-1 1,-1 0-1,0 1 1,0-1-1,0 0 1,0 0-1,0 1 0,0-1 1,-1 0-1,1 1 1,0-1-1,0 0 0,0 1 1,-1-1-1,1 0 1,0 1-1,-1-1 0,1 1 1,0-1-1,-1 0 1,1 1-1,-1-1 0,1 1 1,-1-1-1,1 1 1,-1-1-1,1 1 1,-1 0-1,1-1 0,-1 1 1,0 0-1,0-1 1,-7-4-1140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1:1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29 392,'0'-7'5176,"2"0"-4778,1 1-940,-6 0-1811,1 3 1512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1:1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19 141 280,'-5'6'2058,"4"-6"-1919,1 1-1,0 0 1,-1-1-1,1 1 1,-1-1 0,0 1-1,1-1 1,-1 1-1,1-1 1,-1 1 0,0-1-1,1 0 1,-1 1-1,0-1 1,0 0-1,1 1 1,-1-1 0,-1 0-1,2 6 2483,0-6-2581,0 0-1,1 0 1,-1 0 0,0 0-1,0-1 1,0 1 0,1 0-1,-1 0 1,0 0 0,0 0 0,1 0-1,-1 0 1,0 0 0,1 0-1,-1 0 1,0 0 0,0 0-1,1 0 1,-1 0 0,0 0-1,0 0 1,1 0 0,-1 0-1,0 0 1,0 0 0,1 1-1,-1-1 1,0 0 0,0 0-1,0 0 1,1 0 0,-1 1-1,0-1 1,0 0 0,0 0-1,1 0 1,-1 1 0,0-1-1,0 0 1,0 0 0,0 0-1,0 1 1,0-1 0,1 0-1,-1 0 1,0 1 0,0-1-1,0 0 1,0 1 0,0-1-1,0 0 1,0 0 0,0 1-1,0-1 1,0 0 0,0 0-1,0 1 1,-1-1 0,1 0-1,0 0 1,0 1 0,0-1-1,0 0 1,0 0 0,-1 1-1,41-11 656,-14 5-380,114-25 465,-84 20-728,62-20 0,-57 13-62,-39 11-409,-1 0 0,0-1 0,23-10 0,-41 15-102,1 0 1,-1 0 0,0 0 0,0 0-1,0 0 1,0-1 0,-1 1 0,1-1-1,2-3 1,-10 0-3491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1:1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0 712,'7'8'479,"-1"0"0,-1 0 0,0 1 1,0-1-1,0 1 0,-1 0 0,-1 1 0,1-1 0,2 14 0,5 10 152,128 304 922,-129-318-1752,17 25-1,-23-38-252,0-1 0,0 1 0,1-1 0,0 0 0,0 0 0,0-1 0,0 1 0,9 4 0,-5-6-1023,2-2-54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1:20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0 217 580,'1'7'5499,"0"-9"-3524,2-16-2538,-2 11 969,1-9-377,0-1 0,-1-17-1,-2 22-29,1 0 0,1-1-1,0 2 1,1-1 0,6-23-1,-7 31 4,0 1-1,0-1 0,0 1 0,0-1 1,-1 0-1,0 1 0,0-6 0,0 9-9,12 14 31,0 10-13,2 0 0,1-2 0,1 0 1,20 23-1,-28-36-499,0 1 0,-1 0 1,0 0-1,-1 1 0,7 18 1,6 8-2944,-11-23 1897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1:31.78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114 5 736,'-16'-5'6092,"5"13"-4687,-15 37-885,19-34-344,0 1-1,-10 22 1,7-10 67,6-17-195,1 0-1,1 0 1,-1 0-1,1 0 1,0 0-1,1 1 1,-2 9 0,4-16-51,-1 1 1,0-1 0,0 0 0,1 0 0,-1 0 0,1 0 0,-1 0 0,1-1 0,-1 1 0,1 0 0,-1 0 0,1 0 0,0 0-1,0-1 1,-1 1 0,1 0 0,0 0 0,0-1 0,0 1 0,0-1 0,0 1 0,0-1 0,0 1 0,0-1 0,0 0 0,1 1-1,36 8-97,-15-4-23,-15-2 6,0 0 0,1-1 0,-1 0 0,1 0 0,0-1 0,16 0 0,-24 0 116,-1-1 1,1 1 0,-1-1-1,0 1 1,1-1-1,-1 0 1,0 1 0,0-1-1,1 1 1,-1 0-1,0-1 1,0 1 0,0-1-1,0 1 1,1-1-1,-1 1 1,0-1-1,0 1 1,0 0 0,0-1-1,0 1 1,-1-1-1,1 1 1,0-1 0,0 1-1,0 0 1,0-1-1,-1 1 1,1-1 0,0 1-1,-1 0 1,-7 20-7,6-15-11,1-1-1,-1 1 1,1-1 0,0 1 0,0-1 0,0 1-1,1 0 1,0 0 0,0-1 0,1 7 0,-1 7-27,0-18-10,1-1-121,0 0 167,0 0-1,0 0 0,0 0 1,-1 1-1,1-1 1,0 0-1,0 1 1,-1-1-1,1 0 1,0 1-1,0-1 0,-1 1 1,1-1-1,-1 1 1,1 0-1,0-1 1,-1 1-1,1 0 0,-1-1 1,1 1-1,-1 0 1,1 0-1,8 27-24,-5 29 40,1-29 22,-5-27-77,0 0 0,0 0 0,1-1-1,-1 1 1,0 0 0,1 0 0,-1 0 0,1 0-1,-1 0 1,1 0 0,-1 0 0,1 0 0,-1-1-1,1 1 1,0 0 0,-1-1 0,1 1 0,0 0 0,0-1-1,0 1 1,0-1 0,-1 1 0,2 0 0,30-4-1552,-30 8 1584,0 0-1,0 0 0,0 0 1,2 10-1,27 98-1746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1:32.90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38 0 516,'0'0'1892,"-11"8"-100,8-4-1772,0 0 0,0 0 0,0 1 0,1 0 0,0-1 0,0 1 0,0 0 0,0 0 0,1 0 0,0 0 0,0 0 0,0 0 0,1 0 0,0 0 0,0 0 0,0 1 0,2 9 0,0-13-24,0 0-1,1 1 0,-1-1 0,1 0 0,0 0 1,0-1-1,0 1 0,0 0 0,5 1 1,6 4-16,22 11-64,-31-16 55,0-1-1,0 2 0,0-1 1,0 0-1,-1 1 1,1 0-1,-1 0 0,1 1 1,-1-1-1,0 1 0,-1 0 1,1 0-1,0 0 1,-1 0-1,0 1 0,4 6 1,-3-2 38,-1 0 0,0 0 0,0 0 0,-1 0 0,0 1 0,0-1 0,-1 1 1,0 16-1,0-24-9,0-1-4,4-2-4,-2 1 4,-1-1-1,1 1 1,-1 0 0,1 0-1,-1 0 1,1 0-1,-1 1 1,1-1 0,2 1-1,-2 3 10,0 0 0,-1-1-1,1 1 1,-1 0 0,0 0 0,0 0-1,-1 0 1,1 1 0,-1-1-1,0 0 1,1 7 0,0-4-1,-1 0 1,1 0-1,1 0 1,2 7-1,22 29-1413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4:39.4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0 540,'7'9'2057,"-6"-8"-1886,0-1 0,0 1 1,0-1-1,0 1 1,0-1-1,1 1 0,18 5-21,24-2 349,88-5-1,105-11-364,-120 15-260,-78-1-794,0-1 0,61-7-1,-85 3-54,-2-4-156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4:39.78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14 1 808,'-2'0'427,"-8"-1"1200,10 1-1613,0 0 0,0 0 0,0 0 0,0 0 0,0 1 0,0-1 0,0 0 0,0 0 0,1 0-1,-1 0 1,0 0 0,0 0 0,0 0 0,0 0 0,0 0 0,0 0 0,0 0 0,0 1 0,0-1 0,0 0-1,0 0 1,0 0 0,0 0 0,0 0 0,1 0 0,-1 0 0,0 0 0,0 1 0,0-1 0,0 0 0,0 0-1,0 0 1,0 0 0,0 0 0,-1 0 0,1 0 0,0 1 0,0-1 0,0 0 0,0 0 0,0 0 0,0 0-1,0 0 1,0 0 0,0 0 0,0 0 0,0 1 0,0-1 0,0 0 0,0 0 0,0 0 0,-1 0 0,1 0-1,0 0 1,0 0 0,0 0 0,0 0 0,0 0 0,0 0 0,0 0 0,0 0 0,-1 0 0,1 0 0,0 0 0,0 0-1,0 0 1,6 4 81,0-1-1,0-1 1,0 1-1,0-1 1,0 0-1,1 0 0,-1-1 1,1 0-1,8 1 1,6 1 0,83 24 3,-94-24-84,-1-1 0,0 1-1,0 1 1,0 0 0,-1 0-1,0 1 1,1 0 0,-1 0-1,10 10 1,-15-12-7,1 0 0,-1 0-1,0 0 1,0 1 0,0 0 0,-1-1 0,1 1-1,-1 0 1,0 0 0,0 0 0,0 1 0,-1-1-1,1 0 1,-1 1 0,0-1 0,0 1-1,-1-1 1,1 1 0,-1-1 0,0 1 0,-1 7-1,-5 15-44,-2-1-1,-1 0 0,-18 40 1,13-33-1837,-14 42 1,26-67 775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4:45.9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59 28,'0'0'685,"19"0"920,123 6-757,62-2-405,165-54-184,-308 40-382,-39 6-1107,40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4:46.36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46 8 516,'-5'-2'538,"0"0"0,0 1 0,0 0 1,0 0-1,0 1 0,0-1 0,-5 1 0,39 2-4,52-1-528,-49-1 3,56 5 1,-38 0-12,-38-4 18,-1 1 0,0 0 0,19 6 0,-25-7-12,-1 1 1,0-1 0,1 1 0,-1 0-1,0 1 1,0-1 0,0 1 0,-1-1-1,1 1 1,-1 0 0,1 1-1,3 3 1,-6-4-5,0-1 1,0 1-1,0-1 0,0 1 0,0-1 1,-1 1-1,1-1 0,-1 1 1,0 0-1,1-1 0,-1 1 0,0-1 1,-1 1-1,1 0 0,0-1 0,-1 1 1,0 0-1,1-1 0,-2 3 0,-3 8 2,-1 0 0,-11 18 0,4-6-1,2-6-457,0 0 0,-1-1-1,-1 0 1,0 0 0,-1-2-1,-1 0 1,-33 27 0,39-35-489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3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24 1208,'-14'-22'3709,"13"21"-2948,2 5-346,3 6-417,34 90 1017,-23-41-687,-2 2 1,10 119-1,-20-136-416,-3-1-1,-1 1 1,-2-1-1,-10 48 1,13-89 4,0 0 1,-1 0 0,1-1-1,-1 1 1,1 0-1,-1 0 1,0 0 0,0 0-1,0 0 1,0-1 0,0 1-1,0 0 1,0-1-1,-1 1 1,1-1 0,0 1-1,-1-1 1,1 0-1,-1 0 1,-3 2 0,3-2-14,0-1 0,0 0 1,0 0-1,0 0 1,0 0-1,-1 0 0,1 0 1,0-1-1,0 1 1,0-1-1,0 1 0,0-1 1,0 0-1,0 1 1,1-1-1,-1 0 0,0-1 1,0 1-1,1 0 1,-3-3-1,-5-4 28,0 0-1,1-1 1,0 0 0,1-1-1,0 0 1,1 0 0,0 0-1,0-1 1,-6-17 0,9 20 179,1 1 1,0-1 0,1 0 0,-1-10 0,1 9 165,0 1 0,-1-1 0,-3-11 0,3 14 0,0-1-1,0 1 1,1-1-1,0 1 0,1-1 1,0-10-1,0 20-234,1 0 1,0 0-1,1 0 0,-1 0 0,0 0 1,1-1-1,0 1 0,-1 0 0,3 2 1,4 6 23,70 156 383,-36-70-370,-40-92-71,0 0 1,1 0-1,0 0 1,-1-1-1,2 1 1,-1-1-1,8 8 0,-10-11 15,0 0-1,1-1 0,-1 1 0,0 0 0,1-1 1,-1 1-1,0-1 0,1 1 0,-1-1 0,1 1 1,-1-1-1,1 0 0,-1 0 0,1 0 0,-1 0 1,1 0-1,-1 0 0,1 0 0,-1-1 0,0 1 1,1 0-1,-1-1 0,1 1 0,-1-1 0,0 0 1,1 1-1,-1-1 0,0 0 0,0 0 0,1 0 1,-1 0-1,0 0 0,0 0 0,1-1 0,9-10 115,-1 0 0,0-1 0,-1 0 0,-1 0-1,0-1 1,10-24 0,-7 14-84,16-24 1,76-93-1561,-101 140 1331,7-15-614,-9 16 689,0 0 0,0-1-1,1 1 1,-1 0-1,0-1 1,0 1 0,0 0-1,0-1 1,0 1-1,0 0 1,0-1 0,0 1-1,0 0 1,0-1 0,0 1-1,0 0 1,0-1-1,0 1 1,0 0 0,-1-1-1,1 1 1,0 0 0,0-1-1,0 1 1,0 0-1,-1 0 1,1-1 0,0 1-1,0 0 1,-1-1-1,1 1 1,0 0 0,0 0-1,-1 0 1,1-1 0,0 1-1,-1 0 1,1 0-1,0 0 1,-1 0 0,1 0-1,-1 0 1,-4-1-1387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4:55.32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 9 480,'-5'1'929,"-19"-1"834,24 0-1700,-1 0 0,0 0 0,1 0 0,-1 0 0,1 0-1,-1 0 1,0 0 0,1 0 0,-1 0 0,0 0 0,1-1 0,-1 1 0,1 0-1,-1 0 1,1 0 0,-1-1 0,1 1 0,-4-3 666,21 1-704,-2 0-41,0 2 1,-1 0-1,1 1 1,24 4-1,59 17-80,-76-17 71,-7-1 8,1 0 1,-1 1-1,1 1 0,-2 0 0,26 15 1,-36-18 17,0-1 0,0 1 0,0 0 0,-1 0 0,1 1 0,-1-1 0,0 1 1,0 0-1,0 0 0,-1 0 0,1 0 0,-1 0 0,0 0 0,0 1 1,0-1-1,-1 1 0,0-1 0,0 1 0,0 0 0,0-1 0,-1 1 1,1 0-1,-2 8 0,-3 17-29,-2 0 0,-1 0 0,-20 52 1,-1 3-6,-4 48-59,29-112 25,0 1-1,2-1 0,0 1 0,4 29 0,1 26-439,-4-76 505,0 0 0,0 0 1,0-1-1,0 1 0,0 0 1,0 0-1,0-1 0,0 1 1,0 0-1,0 0 1,1-1-1,-1 1 0,0 0 1,0-1-1,1 1 0,-1 0 1,0-1-1,1 1 0,-1 0 1,1-1-1,-1 1 0,1-1 1,-1 1-1,1-1 0,-1 1 1,1-1-1,-1 1 0,1-1 1,0 0-1,-1 1 1,1-1-1,0 0 0,-1 1 1,1-1-1,0 0 0,0 0 1,-1 0-1,1 0 0,0 1 1,0-1-1,-1 0 0,1 0 1,0-1-1,0 1 0,-1 0 1,1 0-1,0 0 0,-1 0 1,1-1-1,0 1 1,1-1-1,5-2-28,0 0 1,0 0-1,14-10 1,-11 7 13,11-7 12,-18 11 3,-1 0 0,0 0 0,1 1 0,-1-1 0,1 1 0,0 0 0,0 0 0,-1 0 0,1 0-1,0 0 1,0 0 0,0 1 0,0 0 0,0-1 0,0 1 0,0 0 0,5 1 0,12 1-21,39-2-1,-30 0 3,-29 0 22,0 0 0,0 0 0,1 0 0,-1 0 0,0-1-1,0 1 1,0 0 0,0 0 0,1 0 0,-1 0 0,0 0-1,0 0 1,0 0 0,0 0 0,1 0 0,-1 0 0,0 0 0,0 0-1,0 0 1,0 0 0,1 0 0,-1 0 0,0 0 0,0 0-1,0 0 1,0 0 0,1 1 0,-1-1 0,0 0 0,0 0 0,0 0-1,0 0 1,0 0 0,1 0 0,-1 0 0,0 1 0,0-1-1,0 0 1,0 0 0,0 0 0,0 0 0,0 1 0,0-1-1,0 0 1,1 0 0,-1 1 0,-9 4 141,-16 4 44,11-4-182,-1 0 1,2 1-1,-1 0 0,1 1 0,-1 1 1,2 0-1,-1 1 0,1 0 1,1 1-1,0 0 0,-16 19 0,19-19-7,1 0 1,0 1-1,0 0 0,1 1 0,-4 11 0,-10 19-4,15-31 4,0 0-1,0 0 1,2 1 0,-1 0-1,1 0 1,1 0 0,0 0-1,0 16 1,2-3 4,1 1 0,7 49 0,0-41 25,1 0 0,2-1 0,19 38 0,7 24-33,52 247-24,-30 6 59,-36-199-19,-10-68-32,3 147 0,-16-193 73,-1 0-1,-3 0 1,0 0-1,-3 0 0,0-1 1,-23 60-1,27-87-22,0 1 0,-1-1 0,0 0 0,0 0-1,-1-1 1,-8 11 0,12-15-24,-1-1 0,1 1 0,-1-1 1,0 1-1,0-1 0,1 0 0,-1 0 0,0 0 0,0 0 0,0 0 0,0 0 0,0 0 1,-1-1-1,1 1 0,0-1 0,0 1 0,0-1 0,-1 0 0,1 0 0,0 0 1,0 0-1,0 0 0,-1-1 0,1 1 0,0-1 0,0 1 0,0-1 0,-3-1 0,-3-2-47,-1-1-1,1 0 1,0-1-1,0 1 1,1-2-1,-1 1 0,-9-12 1,-40-58-822,10 13-927,30 43 743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08.56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1 627 656,'1'-1'188,"0"1"-1,0-1 1,0 0 0,1 1-1,-1 0 1,0-1-1,0 1 1,1 0 0,-1 0-1,0-1 1,1 1-1,-1 0 1,0 0 0,3 1-1,29-2-358,72-3 234,0-5 0,0-4 1,-1-5-1,196-60 0,169-111-6,-10 2 14,-428 177-126,45-13-947,105-50-1,-164 61 43,-12 7 321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09.04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65 37 20,'-7'2'635,"0"-1"-1,0 1 1,0-2-1,0 1 1,-11-2 0,6 1-55,63-3-593,-25 4 26,0-2 1,0-1-1,0-1 0,49-12 0,-52 9-23,1 2 0,0 0-1,0 1 1,0 1-1,44 3 1,-66-1 11,-1 0 1,1 0-1,-1 0 0,1 0 0,-1 1 1,1-1-1,-1 1 0,0-1 0,1 1 1,-1-1-1,0 1 0,1 0 1,-1 0-1,0 0 0,0-1 0,0 1 1,1 0-1,-1 0 0,0 1 0,-1-1 1,1 0-1,0 0 0,0 0 1,0 1-1,-1-1 0,1 0 0,-1 1 1,1-1-1,-1 1 0,1-1 0,-1 0 1,0 1-1,0-1 0,1 3 0,-2 4 10,0 0-1,0-1 1,0 1-1,-1 0 0,-4 10 1,3-7-28,-38 144-575,36-130 15,1 0 1,2 1-1,0-1 0,2 32 0,3-40-364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2.3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 32 112,'-1'-1'377,"-1"0"-1,0-1 1,0 1 0,0 0-1,1-1 1,-1 1-1,1-1 1,-1 0 0,-1-2-1,-11-10 1794,24 65 1010,11 77-2738,-8-38-394,26 188-56,-19-127-136,-7 12-1095,-8-91-483,-4-63 1272,0-4 24,-1-1 1,1 1 0,-1 0-1,0-1 1,-1 1-1,1 0 1,-2 6 0,0-10-652,-1-3-94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2.7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0 135 524,'1'-4'77,"0"-1"1,0 0-1,0 1 1,1 0-1,-1-1 1,1 1-1,0 0 0,0 0 1,1 0-1,-1 0 1,1 0-1,0 0 1,0 1-1,0-1 1,0 1-1,1 0 0,0 0 1,-1 0-1,8-4 1,3-1-73,0-1 1,1 2 0,0 0 0,21-7 0,-30 12 26,1 0 1,-1 1 0,1 0 0,-1 0 0,1 0-1,-1 1 1,1 0 0,0 0 0,-1 0 0,1 1-1,-1 0 1,1 1 0,-1-1 0,0 1 0,1 1 0,-1-1-1,0 1 1,0 0 0,-1 0 0,1 1 0,5 4-1,-6-4 30,1 1 0,-1 1 0,0-1 0,0 1 0,-1 0 0,0 0 0,0 0 0,0 0 0,-1 1 0,0 0 0,0-1 0,0 1 0,-1 0 0,0 1 0,-1-1 0,1 0-1,-1 0 1,-1 13 0,-1-1-13,-1 0-1,-1 0 1,0 0 0,-2 0-1,0 0 1,-1-1-1,-1 0 1,-1 0-1,-1-1 1,0 0-1,-1-1 1,0 0-1,-2 0 1,-21 22-1,25-30-260,0 0-1,-1-1 0,0 0 0,0-1 0,-1 0 1,0 0-1,0-1 0,0 0 0,-1-1 0,1 0 1,-14 3-1,20-7-822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3.3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34 214 280,'0'1'74,"-1"0"-1,1 0 1,0 0-1,-1 0 1,1 0-1,0 0 1,0 0-1,-1 0 1,1 0 0,0 0-1,0 0 1,0 0-1,0 0 1,1 0-1,-1 0 1,0 0-1,0 1 1,1-1-1,-1 0 1,0 0 0,1-1-1,-1 1 1,1 0-1,-1 0 1,1 0-1,0 0 1,-1 0-1,1 0 1,0-1-1,0 1 1,-1 0 0,1-1-1,0 1 1,0 0-1,0-1 1,0 1-1,0-1 1,0 0-1,0 1 1,1 0 0,1 0-26,0 0 0,-1 0 0,1 0 0,0-1 0,-1 1 1,1-1-1,0 1 0,0-1 0,0 0 0,-1 0 1,1 0-1,0-1 0,0 1 0,4-2 0,-1-1 21,0-1-1,0 0 1,0 0-1,-1 0 1,0 0-1,0-1 1,0 0-1,-1 0 1,1-1-1,-1 1 0,-1-1 1,1 0-1,-1 0 1,0 0-1,0 0 1,0-1-1,1-8 1,-2 9-71,0 0 1,-1 0-1,0 0 1,0 0-1,-1 0 1,1 0-1,-1 0 1,-1-1-1,1 1 1,-1 0-1,0 0 1,0 0-1,-1 0 1,0 0 0,0 0-1,0 1 1,-1-1-1,0 1 1,-5-9-1,6 12 6,1 0-1,-1 0 1,0 0 0,0 0-1,0 1 1,0-1 0,0 1-1,-1-1 1,1 1 0,0 0-1,-1 0 1,1 0 0,-1 0-1,1 0 1,-1 0 0,1 1-1,-1-1 1,1 1 0,-1 0-1,0 0 1,1 0 0,-1 0-1,0 0 1,1 1 0,-1-1-1,1 1 1,-4 0-1,2 1 23,0-1-1,-1 1 0,1 1 0,0-1 0,0 0 0,0 1 0,0 0 0,0 0 0,1 0 0,0 0 0,-1 1 0,1-1 0,-5 8 0,3-1-11,1 0 0,-1 0 0,2 0 0,-1 0 0,2 0 0,-1 1 0,1 0 0,1-1 0,0 1 0,0 0 0,2 18 0,3 12 37,16 69 0,-16-89-18,-1-9-13,-1-1 0,1 0 0,1-1 0,0 1 0,0 0 1,1-1-1,8 12 0,-11-19-14,0 0-1,0-1 1,0 1-1,0-1 1,1 0 0,-1 0-1,1 0 1,-1 0 0,1 0-1,0 0 1,0-1-1,-1 0 1,1 1 0,0-1-1,1 0 1,-1 0-1,0 0 1,0-1 0,0 1-1,0-1 1,1 0-1,-1 0 1,0 0 0,0 0-1,1-1 1,-1 1-1,0-1 1,0 0 0,0 1-1,3-3 1,0 1-38,-1 0 0,0-1 0,0 0 0,0 0 0,0 0 0,0-1-1,-1 0 1,1 0 0,-1 0 0,0 0 0,5-7 0,-3 3-449,-1-1 1,0 1-1,0-1 0,-1 0 0,6-17 0,-4 9-732,-1-2-116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3.9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79 392,'-2'3'225,"1"1"1,-1-1-1,1 1 1,0 0-1,0-1 0,0 1 1,1 0-1,-1 0 0,1 0 1,0-1-1,0 1 1,1 8-1,2 2-159,1 0 1,5 17-1,6 23 307,20 188 244,-30-213-458,-4-27-3,-1-3 3,-4-16 79,-3-16-205,0 0 0,3-1 0,0 0 0,2 0 0,5-57-1,0 46-27,-2 25-3,6-35 0,-6 50 17,1-1 0,-1 0 0,1 1 1,0 0-1,1-1 0,-1 1 0,1 0 1,0 0-1,0 1 0,7-8 1,-7 8 8,1 1 1,-1 0 0,1 0 0,0 1-1,0-1 1,0 1 0,0 0 0,0 0-1,1 0 1,-1 0 0,1 1 0,-1 0 0,8-1-1,4 0 38,-1 2 1,28 1-1,-27 0-265,0 0 1,18-3 0,-30 2-184,-1-1 1,1 0-1,-1 0 0,1-1 1,-1 1-1,0-1 0,0 1 0,0-1 1,0 0-1,5-4 0,-2-1-1002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4.7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56 260,'-1'1'225,"1"1"-1,-1 0 1,1-1 0,-1 1-1,1 0 1,0 0 0,0-1-1,0 1 1,0 0 0,0 0-1,0 0 1,0-1 0,1 1-1,0 3 1,11 29-398,-4-13 376,4 32-8,-3 0 0,4 91 0,-6-57-145,-3-33-88,-4-54 39,0-20 53,-3-27-70,2-1-1,2 1 0,2 0 1,11-52-1,14-36-1,-23 115 28,-4 14 0,0 0 0,1 1 0,0-1 0,0 1 0,1 0 0,3-7 0,-5 11 2,-1 1 1,1-1-1,0 0 1,-1 0-1,1 0 1,0 1-1,-1-1 1,1 0-1,0 1 1,0-1-1,0 1 1,0-1-1,0 1 1,0-1-1,-1 1 1,1 0-1,0 0 1,0-1-1,0 1 1,0 0-1,0 0 1,0 0-1,0 0 1,0 0-1,0 0 1,0 0-1,0 0 1,0 0-1,0 1 1,0-1-1,0 0 1,0 1-1,0-1 1,0 1-1,0-1 1,0 1-1,0-1 1,0 1-1,-1-1 1,1 1-1,0 0 1,-1 0-1,1-1 1,0 2-1,9 8 69,-1 0-1,0 0 1,-1 1 0,0 0 0,-1 1-1,0 0 1,10 25 0,-7-10-88,-1 0 1,10 51-1,-16-62 2,-1 0 0,0 1 0,-2-1 0,0 1 0,0 0 0,-5 22 0,6-39 5,-1 0-1,0 0 1,0 0 0,0 0 0,0 0 0,0 0 0,0 0-1,0 1 1,0-1 0,0 0 0,0 0 0,0 0 0,0 0-1,0 0 1,0 0 0,0 1 0,0-1 0,0 0 0,0 0-1,0 0 1,0 0 0,0 0 0,0 0 0,0 1 0,0-1-1,0 0 1,0 0 0,-1 0 0,1 0 0,0 0 0,0 0-1,0 0 1,0 0 0,0 0 0,0 1 0,0-1 0,0 0-1,0 0 1,-1 0 0,1 0 0,0 0 0,0 0-1,0 0 1,0 0 0,0 0 0,0 0 0,0 0 0,-1 0-1,1 0 1,0 0 0,0 0 0,0 0 0,0 0 0,0 0-1,0 0 1,-1 0 0,1 0 0,0 0 0,0 0 0,0 0-1,0 0 1,0 0 0,-1 0 0,-2-6-10,3 5 6,-2-18-39,1 0 0,0-1 0,2 1 0,0-1 0,7-34 0,-2 26-19,1-1 0,2 1 0,14-31-1,-19 48 65,1 1-1,0 0 1,1 0-1,0 1 1,0-1-1,1 1 1,13-13-1,-19 21 3,1-1-1,0 1 0,-1 0 0,1-1 0,0 1 0,0 0 1,0 0-1,0 0 0,0 0 0,0 0 0,0 1 0,0-1 0,0 1 1,0-1-1,4 1 0,-5 0 5,1 0 0,-1 1 0,1-1 0,-1 1 0,1-1-1,-1 1 1,0 0 0,1-1 0,-1 1 0,0 0 0,0 0 0,1 0 0,-1 0 0,0 0 0,0 0 0,0 0 0,0 0 0,0 1 0,0-1-1,-1 0 1,1 1 0,0-1 0,0 2 0,3 9 72,0 0 0,0 0 1,-1 0-1,-1 0 0,2 17 0,2 13 21,15 94-420,-19-129-161,-1 0 1,0 1-1,0-1 0,0 1 1,-1-1-1,-1 0 0,-1 12 1,0-14-756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5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9 146 972,'-1'0'54,"1"0"0,0 0 0,0 0 0,-1 0 0,1 0 0,0 0 0,-1 0 0,1 0 0,0 0-1,-1 0 1,1 0 0,0-1 0,0 1 0,-1 0 0,1 0 0,0 0 0,0 0 0,-1 0 0,1-1 0,0 1 0,0 0 0,-1 0 0,1 0 0,0-1-1,0 1 1,0 0 0,-1 0 0,1-1 0,0 1 0,0 0 0,0 0 0,0-1 0,0 1 0,0 0 0,0-1 0,0 1 0,-1-1 0,6-13 401,12-11-560,-15 23 119,-1 1 0,1-1 0,-1 1 1,1-1-1,0 1 0,0 0 0,-1 0 0,1 0 0,0 0 0,0 0 0,0 0 0,0 1 0,0-1 0,0 1 0,0-1 0,1 1 0,-1 0 0,0 0 0,0 0 0,0 0 1,0 0-1,0 0 0,1 0 0,-1 1 0,0-1 0,0 1 0,0 0 0,0 0 0,0-1 0,0 1 0,-1 1 0,1-1 0,0 0 0,0 0 0,-1 1 0,1-1 0,0 0 1,-1 1-1,0 0 0,1-1 0,-1 1 0,0 0 0,0 0 0,0 0 0,0 0 0,1 3 0,3 10 119,0 0-1,-1 0 1,-1 1-1,0 0 1,-1-1-1,-1 31 0,3 12-71,0-16-36,8 55 11,-11-87-32,2-1 0,-1 0-1,1 0 1,1 0 0,0 0 0,0 0 0,10 14-1,-13-22-2,-1 0-1,1 0 0,0 0 0,0 0 1,0 0-1,-1 0 0,1-1 0,0 1 0,0 0 1,0 0-1,0-1 0,0 1 0,1-1 0,-1 1 1,0-1-1,0 1 0,0-1 0,0 0 0,1 0 1,-1 1-1,0-1 0,0 0 0,2 0 0,0-1 0,-1 1 0,0-1 0,0 0 0,0 0 0,0 0 0,0 0 0,0 0 0,0 0-1,0 0 1,0-1 0,-1 1 0,3-2 0,3-5-24,0 0 0,-1 0 1,0-1-1,8-14 0,-1-2-203,-2-2-1,-1 0 1,-1 0 0,-2 0-1,0-1 1,-2 0 0,-1 0-1,0-52 1,-3 54 165,-5-83-5,-1 60 273,5 48-29,11 25 1269,-6-8-1094,-2-1 0,0 1 0,1 17 1,0-5-178,55 231 8,-48-216-218,-5-20-120,-1-8-484,-1 1-1,-1 1 1,0-1 0,0 19 0,-8-38-1008,2-1 670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5.9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44 716,'0'-2'83,"1"0"0,-1 0 0,1-1 0,0 1 0,0 0 0,0 0 0,0 0 1,0 0-1,0 0 0,0 0 0,1 1 0,-1-1 0,1 0 0,-1 1 0,1-1 0,0 1 0,0-1 0,0 1 0,0 0 0,0 0 0,0-1 0,0 2 0,0-1 1,0 0-1,0 0 0,0 1 0,0-1 0,1 1 0,-1-1 0,4 1 0,-3 1 51,0 0 0,-1 0-1,1 1 1,0-1 0,0 1 0,0 0 0,-1 0 0,1-1-1,-1 2 1,0-1 0,1 0 0,-1 0 0,0 1-1,0-1 1,0 1 0,-1 0 0,1-1 0,-1 1 0,1 0-1,-1 0 1,1 4 0,4 9 289,-2 0 1,6 28 0,-9-39-384,38 312 490,-22-154-448,-14-134-57,2 0 0,0 0 0,2 0 0,19 51 0,-25-78-23,0 0 0,0 1 0,1-1 1,-1 0-1,0 0 0,1 0 0,0 0 0,-1 0 1,1 0-1,0-1 0,0 1 0,0-1 1,0 1-1,0-1 0,0 0 0,0 1 0,1-1 1,3 1-1,-4-2-48,0 1-1,0-1 1,0 0-1,0 0 1,0 0 0,0-1-1,0 1 1,0 0 0,0-1-1,0 1 1,0-1 0,0 0-1,-1 1 1,1-1 0,0 0-1,0 0 1,-1 0-1,1 0 1,-1-1 0,1 1-1,-1 0 1,1-1 0,-1 1-1,2-3 1,-3 3-98,1 0 0,-1 0 0,0 0 0,1 0 0,-1 0 0,0 0 0,0 0 0,0 0 0,0 0 0,0 0 0,0 0 0,0 0 0,0 0 0,0 0 0,0 0 0,-1 0 0,1 0 0,0-1 0,-1 2 0,1-1 0,-1 0 0,1 0 0,-1 0-1,0 0 1,1 0 0,-1 0 0,-1-1 0,-3-6-1138,0-3-257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3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24,'-3'1'288,"0"1"0,0-1 0,0 1 0,0 0 0,1 0 0,-1 0 0,0 1 0,1-1 0,0 1 0,0-1 0,0 1 0,-2 3 0,4-6-160,16 5 635,104 2 519,121-26-618,-168 9-633,142 1 0,-146 14-48,30 2-92,-95-8 63,0 1 0,1-1 1,-1 1-1,1-1 0,-1-1 0,0 1 0,0-1 0,0 1 0,0-1 0,5-3 0,-8 4-50,1 0 0,-1 1 0,0-1 0,0 0 0,1 0 0,-1 0 0,0 0 0,0 0 0,0 0 0,0 0 0,0-1 0,0 1 0,-1 0 0,1-1 0,0 1 0,0 0 0,-1-1 0,1 1 0,-1-1 0,0 1 0,1-1 0,-1 1 0,0-1 0,0 1 0,0-1 0,0 1 0,0-1 0,0 1 0,0-1 0,-1-2 0,-7-4-1247,0 3 486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6.2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5 133 692,'0'0'136,"-1"0"0,1 0 1,0-1-1,-1 1 0,1 0 0,0-1 0,0 1 0,-1 0 0,1-1 1,0 1-1,0 0 0,0-1 0,0 1 0,-1-1 0,1 1 0,0 0 1,0-1-1,0 1 0,0-1 0,0 1 0,0 0 0,0-1 0,0 1 1,0-1-1,0 1 0,0 0 0,0-1 0,0 1 0,1-1 1,-1 1-1,0 0 0,0-1 0,14-12 1560,21-3-580,7 2-609,-22 9-776,1-2-1,-1 0 0,-1-1 1,1-1-1,20-14 1,-26 7-3636,-11 13 2255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7.0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163 32 196,'0'0'819,"-2"-4"2069,-9-11-1739,10 13-1061,-1 1 1,1 0-1,0 0 1,-1 0-1,1 0 1,-1 0-1,1 1 1,-1-1-1,0 0 1,1 1-1,-1-1 0,0 1 1,1-1-1,-1 1 1,0 0-1,1 0 1,-1 0-1,0 0 1,0 0-1,1 0 1,-3 1-1,1 0-13,0 0-1,0 0 0,0 1 0,0-1 1,0 1-1,0-1 0,0 1 1,1 0-1,-1 0 0,-3 5 0,0 0-28,0 0-1,0 0 1,1 1-1,0 0 1,1 0-1,0 0 1,-4 10-1,0 4-36,1 1-1,2-1 1,0 1-1,1 1 1,2-1 0,0 1-1,1-1 1,5 48-1,-3-65-11,1 1 0,0-1 1,0 1-1,0-1 0,0 0 0,1 0 0,0 0 0,1 0 1,6 9-1,-8-13 1,-1-1 1,0 1 0,1-1 0,-1 1 0,1-1-1,0 0 1,0 1 0,-1-1 0,1 0-1,0 0 1,0-1 0,0 1 0,0 0-1,0-1 1,0 1 0,0-1 0,0 1-1,0-1 1,0 0 0,0 0 0,0 0-1,0 0 1,1 0 0,-1 0 0,0-1-1,0 1 1,0-1 0,0 0 0,0 1-1,0-1 1,-1 0 0,1 0 0,0 0-1,3-2 1,-1-1-21,1 0 1,0 1-1,-1-2 1,0 1-1,0 0 0,0-1 1,0 0-1,-1 0 0,0 0 1,0 0-1,0 0 1,1-6-1,4-10-184,-2 1-1,4-23 1,0 3-148,-4 14 113,-2 0 1,2-39-1,0 7 119,-1 24 186,-5 34-20,10 22 478,11 45-1,13 58-339,-30-105-345,0 0 0,2-1 0,0 1 0,1-1 0,1 0 0,1-1 0,13 21 0,-21-39 113,-1 1-1,0-1 0,0 1 0,1-1 1,-1 1-1,0-1 0,1 1 1,-1-1-1,1 0 0,-1 1 1,0-1-1,1 0 0,-1 1 1,1-1-1,-1 0 0,1 1 1,-1-1-1,1 0 0,-1 0 0,2 0 1,4-5-1087,-3-19-551,-5 5 739,2-3-96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7.4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0 864,'11'5'2684,"-4"13"-2021,1 0-1,-2 0 1,-1 0-1,0 1 1,3 30-1,4 13-279,0 4-246,-4 0-1,1 90 0,-9-136-114,1 62 32,2 46-17,-1-109-45,0-1 0,1 0 1,1-1-1,12 33 0,-16-48 7,1 1 0,0-1-1,1 1 1,-1-1-1,0 1 1,1-1 0,-1 0-1,1 0 1,0 0-1,0 0 1,0 0 0,0 0-1,0 0 1,3 2 0,-3-4-13,0 1 1,-1-1-1,1 1 1,0-1-1,0 0 1,0 0-1,-1 0 1,1 0-1,0 0 1,0 0-1,0 0 1,-1-1-1,1 1 1,0-1-1,-1 1 1,1-1-1,0 0 1,-1 1-1,1-1 1,0 0-1,-1 0 1,3-2-1,2-1-292,-1 0 0,1 0 0,-1-1 0,0 1 0,0-1 0,0 0 0,-1-1 0,0 1 1,0-1-1,0 0 0,0 0 0,-1 0 0,0 0 0,-1 0 0,1-1 0,1-8 0,-2 1-1151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7.7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57 728,'0'0'390,"6"-7"75,-1 0-1,1 0 0,0 1 0,7-6 0,-9 10-465,1 0 0,-1 1-1,1-1 1,-1 1 0,1 0 0,-1 1 0,1-1 0,0 1-1,9 1 1,-8-1-273,-1 0-1,1 0 1,0-1-1,0 1 1,-1-1 0,8-3-1,-5 2-611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8.1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62 226 420,'1'4'287,"0"0"0,1 0-1,-1 0 1,1 0 0,0 0 0,0 0 0,0-1-1,3 5 1,6 12 124,7 25-191,-2 0 0,-2 2 0,11 70 0,-24-84-588,-1-32 312,0 0 0,0-1-1,0 1 1,0 0 0,0 0-1,0 0 1,0-1 0,0 1-1,0 0 1,-1 0-1,1 0 1,0-1 0,0 1-1,-1 0 1,1-1 0,0 1-1,-1 0 1,1-1 0,-1 1-1,1 0 1,-1-1 0,1 1-1,-1-1 1,0 1 0,1-1-1,-1 1 1,0-1 0,1 1-1,-1-1 1,0 0 0,1 1-1,-1-1 1,0 0 0,0 0-1,1 1 1,-2-1 0,-7-4-868</inkml:trace>
  <inkml:trace contextRef="#ctx0" brushRef="#br0" timeOffset="1">6 37 192,'-6'-12'1024,"6"2"-252,0 5-276,0 0-204,6 3-120,-1 0-76,0 2-60,4 2-72,-1-2-72,0 2-124,0 3-188,0 0-240,3-2-220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8.4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1 208,'-2'0'409,"0"1"1,1 0-1,0 0 0,-1-1 0,1 1 1,-1 0-1,1 0 0,0 0 1,0 1-1,-2 1 0,-23 27 526,18-18-797,1 0 1,1 1-1,0 0 1,1 1-1,0-1 1,-5 28-1,4-7-67,-3 61-1,8-79-70,1 0 1,1 0-1,0 0 0,1 0 0,1 0 0,0-1 0,1 1 0,1-1 0,0 0 1,15 29-1,-18-41 1,0-1-1,0 1 1,0 0 0,0-1 0,0 1 0,1-1 0,-1 1 0,1-1 0,0 0 0,0 0 0,0 0 0,0-1 0,0 1 0,0-1 0,5 2-1,-6-2 4,0-1-1,0 0 1,1 1-1,-1-1 0,0 0 1,0 0-1,1 0 1,-1-1-1,0 1 0,0 0 1,0-1-1,1 0 0,-1 1 1,0-1-1,0 0 1,0 0-1,0 0 0,0 0 1,0-1-1,0 1 0,-1 0 1,1-1-1,0 1 1,1-3-1,4-5 8,0-1-1,0 0 1,-1-1 0,0 1-1,-1-1 1,0 0 0,-1 0-1,3-12 1,2-10 1,6-53 1,-12 68-69,-2-1 0,0 1 1,-1-1-1,-1 1 0,0-1 1,-2 1-1,0-1 0,-1 1 1,-1 0-1,0 1 0,-15-32 1,20 48-13,0 1 0,-1 0 1,1-1-1,0 1 1,0 0-1,0-1 1,0 1-1,-1 0 1,1-1-1,0 1 0,0 0 1,-1 0-1,1-1 1,0 1-1,0 0 1,-1 0-1,1-1 0,0 1 1,-1 0-1,1 0 1,0 0-1,-1 0 1,1 0-1,0-1 1,-1 1-1,1 0 0,-1 0 1,1 0-1,0 0 1,-1 0-1,1 0 1,0 0-1,-1 0 0,1 0 1,-1 0-1,1 1 1,0-1-1,-1 0 1,1 0-1,0 0 1,-1 0-1,1 0 0,0 1 1,-1-1-1,1 0 1,0 0-1,0 1 1,-1-1-1,1 0 0,0 0 1,0 1-1,-1-1 1,1 0-1,0 1 1,0-1-1,0 0 1,-1 1-1,1-1 0,0 1 1,-5 4-1156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5:39.0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56 448,'10'24'2375,"8"42"-1140,15 129 0,-19-102-1005,5 67-236,-11-334 84,28-17-288,-26 143 137,17-36 10,-24 75 61,0-1 0,0 1-1,1 0 1,0-1 0,0 2 0,1-1 0,0 1-1,10-12 1,-14 19 9,-1 0 1,1 1-1,0 0 0,0-1 0,0 1 1,-1-1-1,1 1 0,0 0 0,0 0 1,0-1-1,0 1 0,0 0 0,0 0 1,0 0-1,0 0 0,0 0 0,0 0 1,0 0-1,0 1 0,-1-1 0,1 0 1,0 0-1,0 1 0,0-1 0,0 0 1,0 1-1,-1-1 0,1 1 0,0-1 1,0 1-1,-1 0 0,1-1 0,0 1 1,-1 0-1,1-1 0,0 1 0,-1 0 1,1 1-1,23 36 417,-21-32-399,4 8 23,-1 1 0,-1 0 0,-1 1-1,0-1 1,3 26 0,1 1 69,0 3 22,15 57 135,-18-88-257,-1 0 1,1-1 0,1 0-1,1 0 1,10 15-1,-17-27-17,1 1 0,0-1 0,0 1 0,0-1 0,0 1 0,0-1 0,1 0 0,-1 0 0,0 1 0,1-1 0,-1 0 0,1 0 0,-1-1 0,1 1 0,-1 0 0,1 0 0,-1-1 0,1 1 0,0-1 0,-1 1 0,1-1 0,0 0 0,0 0 0,-1 0 0,1 0 0,0 0 0,0 0 0,-1 0 0,1 0 0,0-1 0,-1 1 0,1-1 0,0 1 0,-1-1 0,1 1 0,0-1 0,-1 0 0,1 0 0,-1 0 0,0 0 0,1 0 0,-1 0 0,1-2 0,4-2-98,-1 0 1,0-1 0,-1 0 0,0 1 0,0-2-1,0 1 1,0 0 0,-1-1 0,3-7 0,-4 7-517,0 0 0,-1 0 0,1 0 0,-1 0 0,0-14 0,-1 9-801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2.1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 76 112,'-3'9'196,"0"0"0,0 1 0,1-1 0,0 0 1,1 1-1,0-1 0,0 1 0,1 0 0,0-1 0,1 1 0,3 15 0,4 10 1280,22 61 0,-6-23-756,-7-12-740,17 113 1,-31-153-38,3 36-70,-6-54 46,0 1 1,0 0 0,-1 0 0,1 0 0,-1-1-1,0 1 1,1 0 0,-2 0 0,1-1 0,0 1-1,-3 3 1,4-7 57,0 1 0,0-1 0,-1 0 0,1 0 0,0 1-1,0-1 1,0 0 0,-1 0 0,1 1 0,0-1 0,0 0 0,0 0 0,-1 0 0,1 0-1,0 1 1,-1-1 0,1 0 0,0 0 0,0 0 0,-1 0 0,1 0 0,0 0 0,-1 0-1,1 0 1,0 0 0,-1 0 0,1 0 0,0 0 0,0 0 0,-1 0 0,1 0 0,0 0-1,-1 0 1,1 0 0,-10-10-519,-4-15-91,0-15 53,2 1 0,1-2 0,-6-50 0,7 31 298,-17-111 1149,25 159-694,0-1 1,1 0-1,0 0 1,1 0-1,1 0 0,0 0 1,5-23-1,-5 30-128,1 0 0,0 0 0,1 0 0,-1 0 0,1 0 0,0 1-1,0-1 1,1 1 0,0 0 0,0 0 0,0 0 0,0 0 0,1 1 0,0 0 0,0 0 0,0 0 0,9-5 0,17-5 161,0 0 0,1 2 0,1 2 0,58-12 0,-90 21-168,0 1 0,0 0 1,0 0-1,0 0 0,0 0 1,0 0-1,0 0 1,0 0-1,-1 0 0,1 0 1,0 0-1,0 1 0,0-1 1,0 0-1,0 1 0,0-1 1,0 1-1,-1-1 0,1 1 1,0-1-1,0 1 0,-1-1 1,1 1-1,0 0 0,-1-1 1,1 1-1,0 0 0,-1 0 1,1-1-1,-1 1 1,1 0-1,-1 0 0,0 0 1,1 0-1,-1 0 0,0 0 1,0-1-1,1 1 0,-1 0 1,0 0-1,0 0 0,0 0 1,0 0-1,-1 2 0,1 5 155,-1 0 0,1 0 0,-2 0 0,-2 9 0,3-11-164,-4 11 43,0 0-1,-1 0 0,-1-1 0,0 1 0,-2-1 0,-17 25 1,-72 82 52,52-71 147,21-20 430,41-26-337,24 4-194,-1 3 0,0 1 0,0 2 0,-2 1 0,0 2 0,39 28 0,-65-40-582,-1 0 1,1-1-1,0 0 1,13 4 0,-21-8 104,0-1 1,0-1 0,0 1-1,0 0 1,1-1-1,-1 1 1,0-1 0,1 0-1,-1 0 1,0-1 0,0 1-1,1-1 1,-1 1-1,0-1 1,0 0 0,0 0-1,0-1 1,0 1 0,0 0-1,4-4 1,5-4-1245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2.4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108 95 320,'-2'0'426,"-5"-1"554,0 1-1,-1 1 1,1-1 0,0 1 0,-1 0 0,-7 3 0,13-3-922,0 0 0,0 0 1,0 0-1,0 1 1,0-1-1,0 1 1,0-1-1,0 1 0,1-1 1,-1 1-1,1 0 1,-1 0-1,1 0 0,0 0 1,0 0-1,-1 0 1,1 0-1,1 1 0,-1-1 1,0 0-1,1 0 1,-2 5-1,-3 21-48,1 1-1,2-1 0,0 1 1,2 0-1,1-1 1,2 1-1,0 0 0,2-1 1,1 0-1,14 38 0,-18-61-18,0 1-1,1-1 0,-1 0 0,1-1 0,1 1 0,-1 0 1,1-1-1,-1 0 0,1 0 0,0 0 0,1 0 0,8 5 1,-11-8 6,0 0-1,0 0 1,0 0 0,0 0 0,0 0 0,1-1 0,-1 1 0,0-1 0,0 0 0,0 1-1,1-1 1,-1 0 0,0 0 0,0-1 0,1 1 0,-1 0 0,0-1 0,0 1 0,0-1-1,0 0 1,1 0 0,-1 0 0,0 0 0,0 0 0,-1 0 0,1 0 0,0-1 0,0 1-1,-1-1 1,1 1 0,0-1 0,-1 0 0,0 1 0,2-4 0,7-9 4,0-2 1,-2 1 0,0-1 0,0 0-1,-2-1 1,0 1 0,7-32-1,-8 20 5,0-1 0,-2 0-1,-1-56 1,-4 65-57,0 0 0,-1 0-1,-1 1 1,-1-1 0,0 1 0,-2 0 0,0 0 0,-2 0 0,-11-19-1,20 37-362,3 28-4542,2-18 3387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3.0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0 201 308,'0'0'3132,"9"27"-761,23 82-601,-21-53-1708,2-1 1,3 0-1,2-2 0,26 55 1,-43-105-67,0-1 1,1 1 0,-1-1 0,1 1-1,0-1 1,0 0 0,0 0-1,0 0 1,3 2 0,-5-3 2,1-1 0,-1 0 0,0 0 0,1 1 0,-1-1 0,1 0 0,-1 0 0,1 0 0,-1 0 0,1 0 0,-1 1 1,1-1-1,-1 0 0,1 0 0,-1 0 0,1 0 0,-1-1 0,1 1 0,-1 0 0,1 0 0,-1 0 0,1 0 0,0-1 1,0 0-1,0 1 0,-1-1 1,1 0-1,0 0 0,0 1 1,-1-1-1,1 0 1,-1 0-1,1 0 0,-1 0 1,1 0-1,-1 0 0,1-2 1,6-18-5,-2 0 0,5-36-1,-7 37 2,0 1 0,1 0 0,2 0 0,7-20 0,-13 38 4,1-1-1,-1 1 0,1 0 0,-1 0 1,1 0-1,0 0 0,-1-1 0,1 1 1,0 0-1,0 0 0,0 0 1,0 1-1,0-1 0,0 0 0,0 0 1,0 0-1,0 1 0,0-1 0,0 1 1,3-2-1,-3 2 0,0 0 0,1 0 1,-1 0-1,0 1 0,0-1 1,0 0-1,0 0 0,1 1 0,-1-1 1,0 1-1,0-1 0,0 1 1,0 0-1,0-1 0,0 1 0,0 0 1,2 1-1,3 5-2,0 0 0,-1 0 0,1 0 0,6 13 0,-11-18 2,10 17 1,21 33-10,-29-48 10,0 1 0,1-1 0,-1 0 1,1 0-1,0-1 0,0 1 0,0-1 0,7 4 1,-10-6-1,0-1 1,0 0 0,-1 1-1,1-1 1,0 0 0,0 1-1,0-1 1,0 0 0,0 0-1,0 0 1,-1 0-1,1 0 1,0 0 0,0 0-1,0 0 1,0 0 0,0 0-1,0-1 1,0 1 0,-1 0-1,1 0 1,0-1 0,1 0-1,0 0 3,-1 0-1,1-1 1,-1 1-1,0-1 1,0 1-1,1-1 1,-1 1 0,0-1-1,0 0 1,1-2-1,1-6 12,1 0 0,-2 0 0,3-14 0,-4 17-8,6-32 63,-3 0-1,-1 0 1,-2-1 0,-2 1-1,-1-1 1,-2 1 0,-12-49-1,-17-65-964,33 153 765,0-1 1,0 0-1,-1 1 1,1-1-1,0 1 1,0-1 0,0 1-1,-1-1 1,1 1-1,0-1 1,-1 1-1,1-1 1,-1 1-1,1-1 1,-1 1 0,1-1-1,0 1 1,-1 0-1,0-1 1,1 1-1,-1 0 1,1-1-1,-1 1 1,1 0 0,-1 0-1,0 0 1,1-1-1,-1 1 1,1 0-1,-1 0 1,0 0 0,1 0-1,-2 0 1,-3 2-1526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3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18 160,'-7'0'334,"1"0"0,-1-1 0,1 0-1,-1 0 1,1 0 0,0-1 0,-11-4 0,15 5-251,-1 0 0,1 1 0,-1-1 0,1 1-1,-1-1 1,0 1 0,1 0 0,-1 0 0,-2 1 0,-7 0 429,6-3-5,5 2-500,1 0 0,0 0-1,0-1 1,0 1-1,0 0 1,0 0-1,-1 0 1,1 0 0,0 0-1,0 0 1,0 0-1,0 0 1,-1 0-1,1-1 1,0 1-1,0 0 1,0 0 0,-1 0-1,1 0 1,0 0-1,0 0 1,0 0-1,-1 0 1,1 0 0,0 1-1,0-1 1,0 0-1,-1 0 1,1 0-1,0 0 1,0 0-1,0 0 1,0 0 0,-1 0-1,1 0 1,0 0-1,0 1 1,0-1-1,0 0 1,0 0 0,-1 0-1,1 0 1,0 1-1,0-1 1,0 0-1,0 0 1,0 0-1,0 0 1,0 1 0,0-1-1,0 0 1,0 0-1,0 0 1,0 1-1,0-1 1,0 0 0,0 0-1,0 0 1,0 1-1,0-1 1,3 1 37,0 0 0,0-1-1,0 1 1,1-1 0,-1 0 0,0 0 0,6 0 0,-4-1 50,73-2 576,22 0-491,-86 4-158,-1 0 0,1 1 1,0 1-1,-1 0 0,18 6 0,-14-3 31,-3-1-7,-1 0 0,0 0-1,0 1 1,0 1 0,0 0 0,15 12 0,-27-17-27,0 0 0,1-1 0,-1 1 0,0 0 0,0 0 0,0 0 0,0 0 0,0 0 0,-1 0 0,1 0 0,-1 1 0,1-1 0,-1 0 0,0 0 0,1 0 0,-1 0 0,-1 1 0,1-1 0,0 0 0,0 0 0,-1 0 0,1 1 0,-1-1 0,0 0 0,1 0 0,-2 2 0,-3 8 43,-1-1 0,0 0 0,-9 13 0,13-21-63,-8 12-27,-1-1 0,-1 0 1,0-1-1,-1-1 0,0 0 1,-1 0-1,-1-1 0,1-1 1,-26 13-1,34-20-300,0 0 0,0 0 0,1 1 1,-1 0-1,1 0 0,0 0 0,0 1 0,1-1 0,-1 1 0,1 0 1,0 1-1,0-1 0,1 1 0,-1-1 0,1 1 0,-2 7 0,4-3-1008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4.0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195 131 476,'2'-3'312,"0"0"0,-1 0 0,1 0 0,0-1-1,-1 1 1,0 0 0,0 0 0,0-1 0,0 1 0,0-1 0,-1 1-1,0-1 1,1 1 0,-1-1 0,0 1 0,-1-1 0,1 1 0,-1-1 0,1 1-1,-1 0 1,0-1 0,-1 1 0,1 0 0,-2-4 0,-3-4 249,-5-4 226,10 14-727,0-1 1,0 1-1,-1 0 1,1-1-1,-1 1 1,1 0-1,-1 0 1,1 0-1,-1 0 1,0 0-1,0 0 1,1 0-1,-1 1 0,0-1 1,0 1-1,0-1 1,0 1-1,0 0 1,0 0-1,1-1 1,-1 1-1,0 1 1,0-1-1,0 0 1,0 0-1,0 1 1,0-1-1,0 1 1,-2 1-1,-5 2-59,0 0-1,0 1 1,1 0 0,0 0-1,0 1 1,0 0 0,0 0-1,1 1 1,1 0 0,-1 1-1,1-1 1,0 1 0,1 0-1,-1 1 1,2-1 0,-6 12-1,9-16-34,0 0-1,0 1 0,0-1 0,0 0 1,1 0-1,0 1 0,0-1 1,0 0-1,0 1 0,0-1 0,1 0 1,0 1-1,0-1 0,0 0 0,1 0 1,-1 0-1,1 0 0,0 0 1,0 0-1,0-1 0,1 1 0,4 6 1,6 2-24,-1 0 1,2 0 0,-1-1 0,23 13 0,13 10 15,-38-25 44,0 1 0,0-1 1,-1 2-1,-1-1 0,0 1 1,10 16-1,-17-24 3,0 1-1,0-1 0,0 1 1,-1 0-1,0 0 1,1 0-1,-1-1 1,-1 1-1,1 0 0,-1 0 1,1 0-1,-1 0 1,0 0-1,-1 0 1,1 0-1,-1 0 1,1 0-1,-1 0 0,-1 0 1,1 0-1,0 0 1,-1-1-1,0 1 1,0 0-1,0-1 0,0 0 1,-4 5-1,3-5-1,0 0-1,0 0 0,0-1 1,-1 1-1,1-1 1,-1 0-1,1 0 0,-1 0 1,0 0-1,0-1 1,0 1-1,0-1 0,0 0 1,0 0-1,0-1 0,0 1 1,0-1-1,0 0 1,-1 0-1,1 0 0,0-1 1,-6-1-1,-6-1-70,0-1 0,0 0 0,1-2 0,-19-8 0,33 14 4,0 0 0,0-1 0,0 1 0,1-1 0,-1 1 0,0-1 0,1 1 0,-1-1 0,0 1 0,1-1 0,-1 1 0,0-1 0,1 0 0,-1 1 0,1-1 0,0 0 0,-1 0 0,1 1 0,-1-1 0,1 0 0,0 0 0,0 0 0,-1 1 0,1-1 0,0 0 0,0 0 0,0 0 0,0 0 0,0 1 0,0-1 0,0 0 0,0 0 0,0 0 0,1 0 0,-1 0 0,0 1 0,0-1 0,1 0 0,-1 0 0,0 1 0,1-1 0,-1 0 0,1 0 0,0 0 0,3-4-747,-1 1 0,1-1-1,0 1 1,0 0-1,7-5 1,-1 2-668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4.6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0 260 972,'3'-2'4712,"-3"2"-4621,7 14 1558,5 23-1033,1 27-328,2-1 0,38 96-1,-52-156-288,9 19-17,-10-21 15,1 0 1,-1 0 0,1 0 0,-1-1 0,1 1-1,-1 0 1,1-1 0,0 1 0,-1 0 0,1-1-1,0 1 1,-1 0 0,1-1 0,0 1 0,0-1-1,0 0 1,-1 1 0,1-1 0,0 0 0,2 1-1,-3-1 3,1 0-1,-1-1 0,1 1 0,0 0 0,-1-1 0,1 1 0,-1-1 0,1 1 0,-1 0 0,1-1 0,-1 1 0,0-1 0,1 0 1,-1 1-1,1-1 0,-1 1 0,0-1 0,0 1 0,1-1 0,-1 0 0,0 1 0,0-1 0,1-1 0,4-21 3,-4 16-6,3-11 6,-2 1-1,1-21 0,-2 26-4,0-1 1,0 1-1,1 0 0,0 0 0,1 0 0,7-18 0,-10 30 2,1-1 1,-1 0-1,0 1 0,1-1 1,-1 1-1,1-1 1,-1 1-1,1-1 1,-1 1-1,1-1 0,-1 1 1,1-1-1,0 1 1,-1 0-1,1-1 0,0 1 1,-1 0-1,1 0 1,0-1-1,-1 1 1,1 0-1,0 0 0,-1 0 1,1 0-1,0 0 1,0 0-1,-1 0 0,1 0 1,0 0-1,-1 0 1,1 1-1,0-1 0,-1 0 1,1 0-1,0 1 1,-1-1-1,1 0 1,0 1-1,-1-1 0,1 0 1,-1 1-1,1-1 1,-1 1-1,2 0 0,24 25-22,-24-23 23,18 21 7,-12-12-7,1-1 0,12 11 0,-19-20 2,1 0 0,-1 0-1,1 0 1,-1 0 0,1 0 0,0-1 0,-1 1 0,1-1 0,0 0 0,0 0 0,0 0 0,0 0-1,0 0 1,0-1 0,4 1 0,-5-1 0,0 0 0,0-1 0,0 1 0,-1-1 0,1 0 0,0 1 0,0-1 0,0 0 0,0 0 0,-1 0 0,1 0 0,-1-1 0,1 1 0,-1 0 0,1-1 0,-1 1 0,1-1 0,-1 1 0,0-1 0,1-1 0,20-39 7,-20 36-5,10-22-9,-2 0 0,-1-1 0,-1 0 0,-2 0 0,-1 0 0,-1-1 0,-2 0 0,0 0 0,-2 0 0,-2 0 0,-5-32 0,7 59-52,-5-36-152,5 37 51,0 0 1,0 0-1,0 0 0,0 0 0,0 0 0,0 0 1,1 0-1,-1 0 0,1 0 0,-1 0 1,1 0-1,0 0 0,-1 0 0,3-3 1,-2 5 30,-1 0 1,0 0 0,1 0 0,-1 0-1,0 0 1,1 0 0,-1 0-1,0 0 1,1 0 0,-1 0 0,0 0-1,1 0 1,-1 1 0,0-1 0,0 0-1,1 0 1,-1 0 0,0 0 0,1 1-1,-1-1 1,0 0 0,0 0 0,1 1-1,-1-1 1,0 0 0,0 1 0,1 0-349,7 6-1092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5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133 11 320,'-12'-4'1478,"9"3"-1091,0-1-1,-1 1 0,1 0 0,0 1 0,0-1 0,-1 1 0,-5-1 0,8 1-318,-1 1 0,1-1 0,0 1 0,0-1 0,0 1 0,-1-1 0,1 1 0,0 0 0,0-1 0,0 1 0,0 0 0,0 0 0,0 0 0,0 0 0,0 0 0,1 0 0,-1 0 0,0 0 0,0 0 0,1 0 0,-1 0 0,1 0 0,-1 1 0,1-1 0,-1 1 0,-13 38 38,2-1 0,1 2 0,2-1 1,2 1-1,-4 83 0,11-112-113,1-1-1,0 1 1,1 0 0,5 18-1,-6-26 7,0 0-1,1 0 0,-1 0 0,1 0 1,0 0-1,0-1 0,0 1 1,1 0-1,-1-1 0,1 0 1,0 1-1,0-1 0,0 0 0,0-1 1,7 6-1,-8-8 1,-1 1 1,0-1-1,0 1 1,0-1-1,1 1 1,-1-1-1,0 0 0,0 0 1,1 1-1,-1-1 1,0 0-1,1 0 0,-1-1 1,0 1-1,1 0 1,-1 0-1,0 0 1,0-1-1,1 1 0,1-2 1,-1 1-2,1-1 0,-1 1 0,0-1 0,0 0-1,0 0 1,0 0 0,0 0 0,0 0 0,2-4 0,1-3-4,0-1-1,0 1 1,6-21-1,12-42-47,25-146 0,-27 110 66,-16 118 129,-1 1 0,-1-1 0,3 13 0,-5-21-115,5 28 188,-1-1-1,2 43 0,1 8-23,-4-49-231,12 56 172,-14-78-410,1 1 1,0-1 0,1 0-1,0 0 1,0-1 0,11 16 0,-15-23 125,0-1 0,1 1 0,-1 0 0,1-1 0,-1 1 0,1-1 0,-1 1 0,1-1 0,-1 1 0,1-1 0,0 0 0,-1 1 0,1-1 0,0 0 0,-1 1 0,1-1 0,0 0 0,0 0 0,-1 1 0,1-1 0,0 0 0,-1 0 0,1 0 0,0 0 0,0 0 0,-1 0 0,1 0 0,1-1 0,3-1-1333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5.4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1 832,'40'177'4920,"6"34"-4219,-2 50-706,-40-235-730,13 41-1,-14-61 140,-3-19-2119,-3 1 1885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5.8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122 257 472,'-3'-20'471,"1"-1"0,0 1 0,2 0 0,1-22 0,0 35-361,-1 0 0,1 0-1,1-1 1,0 1 0,0 0 0,0 1 0,0-1-1,1 0 1,1 1 0,-1-1 0,1 1-1,0 0 1,0 0 0,9-9 0,-10 12-53,1 1 0,-1-1 0,1 1 1,0 0-1,0 0 0,0 0 0,0 0 1,0 1-1,0 0 0,0-1 0,0 1 1,0 1-1,1-1 0,-1 1 0,0 0 1,1 0-1,-1 0 0,0 0 0,0 1 1,1 0-1,-1 0 0,0 0 0,0 0 1,0 0-1,0 1 0,7 4 0,-6-4 46,-1 1 0,0-1 0,0 1 0,0 0 0,0 1 0,0-1 0,0 1-1,-1 0 1,0 0 0,0 0 0,0 0 0,0 0 0,-1 1 0,1-1-1,-1 1 1,0-1 0,-1 1 0,1 0 0,-1 0 0,0 0 0,0 0 0,0 7-1,-1-1 14,-1 1-1,0 0 0,-1-1 0,0 1 0,-1-1 0,0 1 0,-1-1 0,0 0 0,-1-1 0,0 1 0,-1-1 1,0 0-1,-1 0 0,0-1 0,-12 14 0,-9 4-916,-1-2 1,0 0-1,-47 28 0,3-2-2901,41-25 1932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6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215 75 804,'-3'-5'842,"1"-1"-1,0-1 1,0 1 0,-2-8 0,-3-13 655,7 27-1451,0-1 0,-1 0-1,1 1 1,0-1 0,-1 1 0,1-1 0,-1 1-1,1-1 1,-1 1 0,1-1 0,-1 1 0,1-1 0,-1 1-1,0 0 1,1-1 0,-1 1 0,0 0 0,1 0-1,-1-1 1,0 1 0,1 0 0,-1 0 0,0 0 0,1 0-1,-1 0 1,0 0 0,1 0 0,-1 0 0,0 0-1,0 0 1,1 0 0,-1 0 0,0 1 0,1-1 0,-1 0-1,0 0 1,1 1 0,-1-1 0,1 1 0,-1-1-1,1 0 1,-2 1 0,-23 19 976,11-2-858,1 0 0,1 0 1,0 2-1,2-1 0,0 1 1,1 1-1,1 0 0,-7 28 1,3 2 38,2-1 1,-5 78 0,13-94-101,1 0 0,1-1 0,7 50 1,-6-74-107,1 0 1,0 0-1,0 0 1,1 0 0,0 0-1,1-1 1,-1 1 0,2-1-1,-1 0 1,1 0-1,0 0 1,1-1 0,0 0-1,0 0 1,1 0 0,-1-1-1,12 8 1,-13-11-137,-1-1-1,1 0 1,0 0 0,0 0 0,0-1 0,0 0-1,0 0 1,0 0 0,1-1 0,-1 1 0,0-1-1,0 0 1,1-1 0,-1 1 0,0-1-1,0 0 1,0 0 0,6-3 0,0 0-715,-1 0-1,1-1 1,-1 0 0,0-1 0,0 0-1,-1-1 1,12-10 0,-5 1-857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6.8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73 1176,'0'9'4261,"1"41"-3355,1-25-707,11 123 351,-8-116-515,1 0 0,16 47 0,-21-73-28,1-1 0,0 0 1,1-1-1,-1 1 0,1 0 0,0-1 1,1 1-1,-1-1 0,4 4 0,-6-7-1,0 0 0,0-1-1,0 1 1,0 0-1,0-1 1,0 1 0,0-1-1,0 1 1,0-1-1,0 1 1,1-1-1,-1 0 1,0 0 0,0 1-1,0-1 1,0 0-1,1 0 1,0 0-1,0-1 6,-1 1 0,1-1 0,0 0-1,-1 0 1,0 1 0,1-1 0,-1 0-1,1 0 1,-1 0 0,0 0 0,0-1-1,0 1 1,0 0 0,0 0 0,0-1-1,2-2 1,4-9 109,0-1 1,0 1-1,-2-1 1,1-1-1,-2 1 1,0-1-1,-1 0 1,3-26-1,-5 13 97,0 0-1,-1 0 1,-9-53 0,4 57-58,-16-43 0,0-5-1829,16 67 433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7.1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0 380,'2'1'337,"1"-1"1,-1 1-1,1 0 0,-1-1 0,1 1 1,-1 0-1,0 1 0,1-1 1,-1 0-1,0 1 0,0-1 1,0 1-1,0 0 0,0-1 0,0 1 1,0 0-1,-1 0 0,1 0 1,1 3-1,4 7 125,1 0 0,6 15 0,-12-23-179,12 34 398,0 0 0,-3 0 0,12 72 0,-21-99-614,31 237-29,-18-107-3130,-13-133 2308,-2 0 0,1 1 0,-1-1 0,-1 1 0,0-1 0,-1 9 0,-1-6-916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7.7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51 848,'0'-9'3133,"3"-9"-2662,6 5-303,-4 20 375,0 7-149,-1-4-190,0 1 0,-1-1 0,2 18 0,3 7-40,5 15-132,3-1 1,1 0 0,3-2-1,36 63 1,-56-108-34,1 0-1,0-1 1,0 1 0,0 0 0,1-1-1,-1 1 1,0-1 0,0 0 0,1 1-1,-1-1 1,1 0 0,-1 0-1,1 0 1,0 0 0,-1 0 0,3 1-1,-3-2 1,1-1 0,-1 1-1,0 0 1,0-1 0,0 1 0,0 0-1,0-1 1,0 1 0,0-1-1,0 0 1,0 1 0,0-1-1,0 0 1,0 1 0,0-1 0,0 0-1,-1 0 1,1 0 0,0 0-1,-1 0 1,1 0 0,0 0-1,-1 0 1,0 0 0,1 0 0,0-2-1,6-13-202,-1 1 0,-1-1-1,0 0 1,-1-1 0,-1 1 0,0-1-1,0-23 1,-9-122-1852,0 43 3599,22 158 1010,21 113-986,-12-40-2572,-11-21-4864,-12-80 4191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8.3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50 836,'0'3'3241,"1"12"-2576,26 208 1975,-14-78-2111,-10-104-519,-3-32-9,-3-28-1,-2-57-24,7-123-1,-1 180 28,7-32 0,-7 46-2,0 0-1,0 0 1,1 0-1,-1 0 0,1 0 1,0 1-1,1-1 1,-1 1-1,1-1 0,0 1 1,5-6-1,-7 10 1,-1-1-1,1 1 1,-1-1-1,1 1 1,0-1-1,-1 1 1,1-1-1,0 1 1,0-1-1,-1 1 1,1 0 0,0 0-1,0-1 1,-1 1-1,1 0 1,0 0-1,0 0 1,0 0-1,0 0 1,-1 0-1,1 0 1,0 0-1,0 0 1,0 0 0,-1 1-1,1-1 1,0 0-1,1 1 1,-1 0-1,1 0 1,0 1-1,0-1 1,-1 1-1,1 0 1,-1-1-1,1 1 1,-1 0-1,0 0 1,2 2-1,2 7-4,0 1-1,7 21 1,-11-30 1,40 157 15,-40-150-10,-1-8-5,0 0 1,0 0 0,0 0-1,0 0 1,1 0 0,-1 0-1,1 0 1,-1 0-1,1 0 1,0 0 0,0 0-1,1 3 1,-1-12 0,0 1 0,0-1 1,-1-12-1,0 18 2,0-1 0,-1-27 0,1-1 0,2 1 0,1 0 0,1 1 0,9-32 0,-8 39 1,-4 17 1,0 0-1,-1 0 1,1 1 0,0-1-1,1 0 1,-1 0-1,1 1 1,0-1-1,-1 1 1,2-1-1,-1 1 1,0 0-1,1 0 1,-1 0-1,1 0 1,0 0 0,3-2-1,-5 5 11,1-1 1,-1 1-1,0 0 0,0 0 0,1-1 1,-1 1-1,0 0 0,0 0 0,1 0 0,-1 1 1,0-1-1,1 0 0,-1 0 0,0 1 1,0-1-1,0 1 0,1-1 0,-1 1 1,0-1-1,0 1 0,0 0 0,0 0 1,0-1-1,0 1 0,0 0 0,0 0 1,0 0-1,-1 0 0,1 0 0,0 0 1,-1 0-1,2 2 0,3 6 136,1 0-1,6 17 1,-10-23-117,39 99 437,20 43-2283,-42-94-3025,-14-44 3235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3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1188 16 944,'-16'-1'1797,"-30"-6"-1,30 5-1300,-32-3 0,26 5-235,-84 0 844,-177 21 1,251-16-1076,0 1 1,0 2-1,0 1 0,1 2 1,0 1-1,1 1 1,1 1-1,0 2 0,-47 35 1,33-17-16,-54 56 1,79-70-10,1 0-1,0 1 1,2 1 0,-25 46 0,31-49-8,1 1 1,1-1-1,1 1 0,0 1 1,2-1-1,0 1 1,2 0-1,0-1 0,1 1 1,1 0-1,1 0 1,1 0-1,5 23 0,-2-21 1,1 0 0,2 0-1,0-1 1,2 0 0,0 0-1,1-1 1,1-1 0,1 0-1,1 0 1,1-1-1,21 20 1,-16-19 17,2-1-1,0-1 1,1-1-1,0-2 1,2 0-1,0-1 1,0-1-1,1-2 1,40 13-1,-34-16 13,-1 0 0,1-2-1,0-2 1,0-1 0,0-1-1,1-2 1,-1-1-1,36-6 1,-24-1 18,1-2 0,-1-2-1,-1-1 1,0-3 0,66-34-1,-79 34 10,-1-1-1,-1-1 1,-1-2-1,-1-1 0,0-1 1,-2-1-1,0-1 1,26-36-1,-39 45 15,0-1 1,-2 0-1,0-1 0,-1 0 0,0-1 0,-2 1 0,0-1 1,-1-1-1,5-35 0,-8 41-6,-2 1-1,0-1 1,0 0-1,-1 0 1,-1 1-1,0-1 1,-1 0-1,0 1 1,-1 0-1,0 0 1,-1 0-1,0 0 1,-1 1-1,0 0 1,-13-17-1,2 7-21,-1 1-1,-1 1 1,-1 0-1,0 2 1,-1 0-1,-1 2 1,-35-20-1,-16-1-590,-87-32-1,145 62 364,-136-61-6093,132 59 4735,0-1-68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8.7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1 936,'0'3'4057,"0"10"-3201,1 16-268,10 50 0,-4-37-446,35 214 293,-43-271-389,0-1 1,2 1-1,2-28 0,14-65 17,-8 51-22,-4 29-24,8-29 0,-11 49 14,0 0 0,1 0 0,0 1 1,1-1-1,0 1 0,0 0 1,0 0-1,8-8 0,-12 14-11,1 0-1,0 1 1,-1-1 0,1 0-1,0 1 1,0-1 0,-1 1-1,1-1 1,0 1-1,0 0 1,-1-1 0,1 1-1,0 0 1,0 0 0,0-1-1,0 1 1,0 0 0,0 0-1,-1 0 1,1 0-1,0 0 1,0 0 0,0 0-1,0 0 1,1 1 0,0 0 36,1 0 1,-1 0 0,0 0 0,1 1 0,-1-1-1,0 1 1,0-1 0,0 1 0,1 2 0,6 6 273,-1-1 1,12 21-1,-19-27-269,11 18 207,-2 0 1,14 40-1,-7-14-196,-13-36-136,40 105-1568,-37-92-1033,5 33 0,-8-40 819,0-2-4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09.5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275 66 1488,'-5'-7'866,"0"0"0,0 1-1,-1 0 1,0 0 0,0 0 0,0 1 0,-14-9-1,17 13-700,1 0 1,-1-1-1,0 1 0,0 0 0,0 1 0,0-1 1,0 0-1,0 1 0,1 0 0,-1-1 0,0 1 1,0 1-1,0-1 0,0 0 0,0 1 0,0-1 0,0 1 1,0 0-1,0 0 0,0 0 0,1 0 0,-1 0 1,0 1-1,1 0 0,-3 1 0,-8 7 101,0 0 0,1 1-1,0 1 1,1 0 0,0 1 0,-17 26-1,23-30-278,0-1 0,0 1 0,1 0 0,0 0 0,0 1 0,1-1 0,0 1 1,1 0-1,0-1 0,1 1 0,0 0 0,1 18 0,0-23-1,1-1 1,1 1 0,-1 0-1,1-1 1,-1 1 0,1-1-1,0 0 1,1 1 0,-1-1-1,1 0 1,0 0 0,0-1-1,0 1 1,1 0 0,-1-1-1,1 0 1,0 0 0,5 4-1,9 4-4,1-1 0,0-1-1,21 8 1,18 9-17,-51-22 42,0 0 1,0 0 0,-1 0 0,1 1 0,-1 0 0,0 1 0,-1-1 0,7 9-1,-10-11 13,0 0 1,0 0-1,-1 1 0,1-1 0,-1 1 0,0-1 0,0 1 0,0-1 0,0 1 0,0 0 0,-1-1 0,0 1 0,0 0 0,0-1 0,0 1 0,-1 0 0,1 0 0,-1-1 0,-2 7 0,1-4 25,0-1 0,-1 0 0,0 0 0,0 0 0,0-1 0,-1 1 0,1 0 0,-1-1 0,0 0 0,-1 0 0,1-1 0,-1 1 0,1-1 0,-1 0 0,-10 5 0,5-3-236,-1 0 0,1-1 0,-1 0 0,0-1-1,-1 0 1,-20 2 0,-6-9-2795,9 0-2590,26 3 3675,2-2-12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0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1 192 488,'23'-34'7214,"-17"56"-3828,3 12-2964,-6 7-273,-3-29-144,1-1 0,0 0 1,1 1-1,4 13 0,13 46-5,-15-52-3,1 0 0,0-1 0,1 0 0,1 0 0,1 0 0,11 17 0,-18-32-3,1-1 0,0 1 0,0-1 0,0 0 0,1 1 0,-1-1 0,1 0 0,-1 0 0,1 0 0,-1-1 0,4 2 0,-5-2 3,0-1 1,0 0-1,0 1 0,0-1 0,0 0 1,0 0-1,0 0 0,0 0 1,0 0-1,0 0 0,0 0 0,0 0 1,0 0-1,0-1 0,0 1 0,0 0 1,0-1-1,0 1 0,0-1 1,0 1-1,-1-1 0,1 1 0,0-1 1,0 1-1,0-1 0,-1 0 0,1 1 1,0-1-1,-1 0 0,1 0 0,0 0 1,-1 1-1,1-1 0,-1 0 1,0 0-1,1 0 0,0-2 0,5-16-42,0 0 0,-1 0 0,-1-1 0,0 0 0,0-23 0,4-22-218,-6 50 177,-3 13 76,1-1 0,0 1 1,0-1-1,0 1 0,1 0 0,-1-1 1,0 1-1,1 0 0,0 0 0,-1-1 1,1 1-1,0 0 0,0 0 1,0 0-1,0 0 0,1 0 0,1-3 1,-2 5 2,0 0 0,-1 0 0,1 0 0,0 0 0,0 1 0,-1-1-1,1 0 1,0 0 0,-1 0 0,1 1 0,0-1 0,-1 0 0,1 0 0,-1 1 0,1-1 0,0 1 0,-1-1 0,1 1 0,-1-1 0,1 1 0,-1-1 0,1 1 0,-1-1 0,0 1 0,1 0 0,0 0 0,13 21-85,-13-20 75,18 33-127,13 19 58,-29-50 87,0 0 1,0 0-1,1-1 1,-1 1-1,1-1 1,0 1-1,0-1 1,0-1-1,9 6 1,-12-8 1,0 0 0,0 1 0,1-1 0,-1 0 0,0 0 0,0 0 0,0 1 0,0-1 1,0 0-1,0-1 0,0 1 0,0 0 0,0 0 0,0 0 0,0-1 0,1 1 0,-1 0 0,0-1 1,0 1-1,-1-1 0,1 1 0,0-1 0,0 0 0,0 1 0,0-1 0,0 0 0,-1 0 0,1 1 1,0-1-1,-1 0 0,1 0 0,0 0 0,-1 0 0,1 0 0,-1 0 0,1-2 0,2-4 22,0-1-1,0 0 1,2-13 0,-3 16-13,2-22 34,-1 0-1,-1 0 1,-1 1-1,-1-1 1,-8-52-1,0-37-669,8 111 382,0 0 0,1 0 0,-1 0 0,1 1 0,2-6 0,-3 8 0,0 1 0,1 0 1,-1 0-1,1 0 0,-1 0 0,1 0 0,-1 0 0,1 0 1,0 0-1,0 0 0,0 0 0,-1 0 0,1 0 0,0 0 1,0 0-1,0 1 0,0-1 0,0 0 0,0 1 0,1-1 1,-1 1-1,0-1 0,0 1 0,2-1 0,5 1-1530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0.5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75 15 1000,'-1'-1'306,"-1"-1"0,1 1-1,-1 0 1,1-1 0,-1 1 0,1 0-1,-1 0 1,1 0 0,-1 1 0,0-1-1,0 0 1,-2 0 0,3 1-235,0 0 0,0 1 0,0-1 0,0 1 0,1-1 0,-1 1 0,0 0 0,0-1 0,1 1 0,-1 0 0,0-1 0,1 1 0,-1 0 0,0 0 0,1-1 0,0 1 1,-1 0-1,1 0 0,-1 0 0,1 0 0,0 0 0,0 0 0,-1 0 0,1 0 0,0 0 0,0 0 0,0 1 0,-12 50 248,3 0 0,-5 73 0,13-93-333,1 1 0,1-1-1,2 0 1,1-1 0,11 40 0,-14-67 10,0 0 0,1-1 0,0 0 0,-1 1 0,1-1-1,3 4 1,-5-7 4,0 1 0,0-1 0,1 0 0,-1 1-1,0-1 1,1 1 0,-1-1 0,0 0 0,1 1 0,-1-1-1,0 0 1,1 0 0,-1 1 0,1-1 0,-1 0 0,0 0-1,1 1 1,-1-1 0,1 0 0,-1 0 0,1 0 0,-1 0-1,1 0 1,-1 0 0,1 0 0,-1 0 0,1 0 0,-1 0-1,1 0 1,-1 0 0,1 0 0,-1 0 0,1 0 0,-1 0-1,0-1 1,1 1 0,-1 0 0,1 0 0,-1-1 0,1 1-1,-1 0 1,0 0 0,1-1 0,-1 1 0,0 0 0,1-1-1,-1 1 1,0-1 0,0 1 0,1 0 0,-1-1 0,0 1-1,0-1 1,1 1 0,-1-1 0,0 1 0,0-1 0,0 0-1,9-22-17,-2 0 0,0-1-1,-2 0 1,0 0 0,1-41-1,0 16-55,0-17-25,-4 38 81,1 1 0,1 0 1,8-31-1,-12 57 22,0 1 1,0 0-1,0 0 1,0-1 0,0 1-1,1 0 1,-1-1-1,0 1 1,0 0-1,0 0 1,0-1 0,0 1-1,0 0 1,0 0-1,1-1 1,-1 1-1,0 0 1,0 0 0,0-1-1,1 1 1,-1 0-1,0 0 1,0 0-1,0-1 1,1 1 0,-1 0-1,0 0 1,1 0-1,-1 0 1,0 0-1,0 0 1,1-1 0,-1 1-1,0 0 1,1 0-1,-1 0 1,0 0-1,1 0 1,7 11 145,7 26 78,-13-31-178,40 147 291,-9-25-664,-18-71-420,-8-32-1688,11 33 0,-15-50 905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1.0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23 784,'31'138'3650,"-8"-41"-3322,-17-71-279,66 258-93,-40-162-1577,-50-204-121,-44-224 3293,59 279-1270,1-1 0,1 0 0,1 1 0,1-1 0,2 0 0,0 1 0,10-33 0,-13 58-214,1-1 1,0 0-1,0 1 1,0-1-1,0 1 0,0-1 1,1 1-1,-1 0 0,1-1 1,-1 1-1,1 0 0,0 0 1,0 0-1,0 0 0,0 0 1,0 1-1,1-1 0,-1 1 1,0-1-1,1 1 1,-1 0-1,5-1 0,-5 1 13,0 1 0,1 0-1,-1 0 1,0 0 0,1 0-1,-1 0 1,1 0 0,-1 1-1,0-1 1,0 1 0,1 0-1,-1 0 1,0 0 0,0 0-1,0 0 1,0 0 0,0 0-1,0 1 1,0-1-1,0 1 1,0-1 0,-1 1-1,1 0 1,0 0 0,1 3-1,3 3 240,-1 1 0,-1-1-1,1 1 1,-2 0 0,1 1-1,-1-1 1,0 0 0,-1 1-1,0 0 1,-1-1 0,0 1-1,0 0 1,-1 0 0,0 0-1,-3 14 1,2-14-92,-1 0 0,-1 0-1,1-1 1,-1 1 0,-1-1 0,0 0 0,0 1-1,-1-2 1,0 1 0,0-1 0,-1 1 0,0-2-1,0 1 1,-1-1 0,-10 9 0,15-14-302,-1 0 0,0 0 0,1-1 1,-1 1-1,0-1 0,0 1 0,1-1 0,-1 0 1,0 0-1,-1 0 0,1-1 0,0 1 0,0-1 0,0 0 1,0 0-1,-5 0 0,-18-7-4080,-1-5-4059,21 7 5940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0 896,'3'10'5703,"8"9"-4363,-1-4-873,-4 1-103,0 1 1,-1 0-1,-1 0 0,0 0 1,1 35-1,-5 90 344,-1-109-594,-7 415 3518,8-440-3298,0 1-1,0-1 1,1 1 0,0-1-1,1 0 1,0 1-1,4 12 1,-5-19-299,1 1-1,-1-1 1,1 0 0,-1 0-1,1 0 1,-1 0 0,1 0-1,0-1 1,0 1 0,0 0-1,0-1 1,0 1 0,1-1-1,-1 0 1,0 0 0,1 0-1,-1 0 1,0 0 0,1 0-1,-1-1 1,1 1 0,0-1-1,-1 0 1,1 0 0,-1 0-1,1 0 1,-1 0 0,1 0-1,2-1 1,27-4-81,32-7 1,-2-5-3412,-33 7-2927,30-14 1,-44 17 4383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5.6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52 114 916,'-51'-31'6659,"69"54"-5564,-12-14-889,13 19 327,-1 0-1,-2 1 1,-1 1-1,23 63 1,-17-22-145,16 85-1,-33-131-380,6 21-137,-28-93-191,3-1-1,2-1 1,3 0 0,1-1-1,-3-80 1,12 115 313,1 1 1,0-1-1,2 0 1,-1 1-1,2 0 0,0-1 1,8-18-1,-9 26 5,1-1 0,0 1-1,0 1 1,0-1 0,1 1-1,-1-1 1,2 1 0,-1 1 0,1-1-1,0 1 1,0 0 0,0 0-1,1 1 1,-1-1 0,12-4 0,-15 8 0,0 0 1,1 0-1,-1 0 1,1 0-1,-1 0 1,1 1 0,-1 0-1,1-1 1,-1 1-1,1 0 1,0 1 0,-1-1-1,1 1 1,-1 0-1,6 1 1,-4 0 1,0 1 0,0 0 1,0 0-1,0 0 0,0 0 1,-1 1-1,1-1 0,6 9 0,1 3-1,0 0 0,-2 1 0,0 0 0,14 31 0,0 15-146,-16-40-319,17 36-1,-26-72-54,-6-13 481,2 6 39,1 1 0,0-1 0,2 0 0,0-1 0,2 1 0,2-24 0,-2 40 14,1-1 0,0 1 0,0-1 0,0 1 0,1 0 0,0 0 0,0 0 0,0 0 0,1 0 0,-1 0 0,7-8 0,-8 12 6,1-1 0,-1 1 1,0-1-1,1 1 0,-1 0 1,1 0-1,0 0 0,-1 0 1,1 0-1,0 0 0,-1 0 1,1 1-1,0-1 0,0 0 1,0 1-1,0 0 0,0-1 1,0 1-1,0 0 0,-1 0 1,1 0-1,0 0 0,0 0 1,0 1-1,0-1 0,0 1 1,0-1-1,0 1 0,-1-1 1,1 1-1,0 0 0,0 0 1,-1 0-1,1 0 0,2 3 1,2 0 53,0 1 1,0 0-1,-1 1 1,0 0 0,0 0-1,-1 0 1,1 0 0,-1 0-1,3 9 1,5 11 92,9 30 0,-7-19-175,5 19-272,-13-36-294,0-1 1,2 1 0,0-2-1,1 1 1,18 26 0,-27-44 429,1 0 0,-1 0 0,1 0 0,0 0 0,0 0 0,-1 0 0,1 0 0,0-1 0,0 1 0,0 0 0,0 0 0,0-1 0,0 1 0,0-1 0,0 1 0,0-1 0,0 1 0,0-1 0,0 0 0,0 1 0,0-1 0,1 0 0,-1 0 0,2 0 0,7-4-1338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6.1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154 33 192,'0'-1'131,"0"0"0,0 0 0,0 0 0,0-1 0,0 1 0,0 0 0,0 0 0,0 0 0,0 0 0,0 0 0,0 0 0,-1 0 0,1-1 0,-1 1 0,1 0 0,-1 0 0,1 0 0,-1 0 0,1 1 0,-1-1 0,0 0 0,0 0 0,1 0 0,-1 0 0,0 1 0,0-1 0,0 0 0,0 1 0,0-1 0,0 1 0,0-1 0,0 1 0,0-1 1,0 1-1,0 0 0,0-1 0,0 1 0,0 0 0,0 0 0,-1 0 0,1 0 0,0 0 0,0 0 0,0 0 0,0 0 0,0 0 0,0 1 0,-2 0 0,-1 0-18,0 0 1,0 1-1,-1 0 0,1 0 1,0 0-1,1 0 1,-1 1-1,0 0 1,1 0-1,-7 6 0,2 2-102,0 0 0,1 1 0,1 0 0,0 0 0,0 0 0,1 1 0,1 0 0,0 0 0,1 0 0,-3 18 0,2 3-312,2-1 0,3 67 0,0-95 240,3 37-339,-4-39 345,0 0 0,1-1 0,0 1 0,-1 0 1,1 0-1,0-1 0,1 1 0,-1-1 0,0 1 0,1-1 0,2 4 0,-3-5 39,-1-1 0,1 0 1,-1 1-1,1-1 0,0 0 0,-1 0 0,1 0 0,0 0 0,-1 1 0,1-1 0,0 0 0,-1 0 0,1 0 1,-1 0-1,1-1 0,0 1 0,-1 0 0,1 0 0,0 0 0,-1 0 0,1-1 0,-1 1 0,1 0 0,0-1 1,-1 1-1,1 0 0,-1-1 0,1 1 0,-1 0 0,1-1 0,-1 1 0,1-1 0,-1 1 0,0-1 1,1 0-1,-1 1 0,0-1 0,1 1 0,-1-1 0,0 1 0,0-1 0,1-1 0,11-27-191,64-273-157,-54 225 1140,-22 77-764,0 0 1,0-1-1,0 1 0,0 0 1,0 0-1,0 0 1,0 0-1,0 0 1,0-1-1,0 1 0,0 0 1,1 0-1,-1 0 1,0 0-1,0 0 0,0 0 1,0-1-1,0 1 1,0 0-1,0 0 0,0 0 1,0 0-1,1 0 1,-1 0-1,0 0 0,0 0 1,0 0-1,0 0 1,0 0-1,0 0 0,1-1 1,-1 1-1,0 0 1,0 0-1,0 0 1,0 0-1,0 0 0,1 0 1,-1 0-1,0 0 1,0 0-1,0 1 0,0-1 1,1 0-1,5 6 409,5 10 114,-11-16-530,8 17 195,-1 1 0,-1 0 0,-1 0 1,5 24-1,7 24-107,60 139-3096,-70-188 709,-5-16 912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6.5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1312,'7'7'585,"-1"0"0,0 0 0,0 1 0,-1-1 0,0 1 0,0 0 0,7 18 0,18 66 397,-20-57-598,60 264 246,-13-41-961,-49-234 54,-5-17-204,0 0 1,-1 0 0,0 1 0,-1-1 0,1 10-1,-4-21-1740,2-3 912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6.8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1 114 232,'0'0'1082,"19"-22"2580,-14 15-3626,0 0 0,1 1 0,0 0 0,0 0 0,0 0 0,1 0 0,0 1 0,0 0 0,0 1 0,1 0 0,0 0 0,0 0 0,0 1 1,14-4-1,26-5-3918,-40 12 2567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3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74 716,'-1'-2'233,"0"0"0,0 0 1,0 0-1,-1 0 0,1 1 0,0-1 1,-1 0-1,0 0 0,1 1 0,-1-1 0,0 1 1,0 0-1,0-1 0,0 1 0,-3-1 0,-10-9 463,9 6-576,0 1-1,1 1 1,-2-1 0,1 1-1,0 0 1,-1 1-1,1-1 1,-1 1 0,0 0-1,0 1 1,0 0-1,-13-1 1,-3 1-3,1 2 1,-38 5-1,-43 11-61,2 6-1,1 3 1,-192 80 0,258-92-52,1 2 0,1 1 0,0 1 0,2 2 0,-50 41 1,68-50-4,0 1 0,1 0 0,0 0 1,1 1-1,1 1 0,0-1 1,0 2-1,2-1 0,-1 1 0,2 0 1,0 1-1,1 0 0,1-1 0,-5 34 1,7-20 3,2 0 1,1 0-1,1-1 0,1 1 1,2-1-1,0 1 1,3-1-1,0-1 0,1 1 1,22 42-1,-10-30 8,2 0 0,2-1 0,1-2 0,2 0 0,65 64 0,-66-76 34,2-1-1,0-1 1,1-2 0,2-1 0,0-1-1,1-2 1,61 23 0,-48-25 15,1-2 0,1-2 0,-1-2 1,1-3-1,66 2 0,-39-9 37,0-2 0,139-26 0,-109 6-25,135-49-1,-172 48-37,-2-4-1,98-56 1,-128 63-11,-2-3-1,0 0 1,-2-2-1,0-2 1,49-56-1,-69 70 21,-2 0 0,0-1 0,0 0 0,-2 0 0,0-1-1,0 0 1,-2 0 0,0-1 0,5-24 0,-9 29 19,0 1-1,-1-1 1,0 0 0,-1 1 0,-1-1 0,0 0 0,-1 1 0,0-1 0,0 1 0,-1 0 0,-1 0 0,0 0 0,0 0-1,-1 0 1,-8-11 0,-10-14 61,-3 2 0,0 1 1,-2 1-1,-2 1 0,0 2 0,-68-49 0,32 33-112,-2 2-1,-128-57 1,135 74-305,-1 2 0,-103-24 1,126 39-280,0 3 0,0 1 0,0 1 0,-1 3 0,-68 6 0,79 0-202,0 2 1,1 1-1,0 1 1,0 2-1,1 1 1,-27 15-1,6 0-698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7.1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37 84,'9'24'1120,"13"33"70,-3 0 0,23 110 0,-38-143-886,3 15 621,-7-39-910,0 0-1,-1 0 0,1 0 1,0 0-1,0 0 0,0 0 1,0 0-1,0 0 1,0 0-1,0 0 0,0 0 1,0 0-1,0 0 1,0 0-1,0 0 0,0 0 1,0 0-1,0 0 0,0 0 1,0 0-1,0 0 1,0 0-1,0 0 0,0 0 1,-1 0-1,1 0 0,0 0 1,0 0-1,0 0 1,0 0-1,0 0 0,0 0 1,0 0-1,0 0 0,0 0 1,0 0-1,0 0 1,0 0-1,0 0 0,0 0 1,0 0-1,0 0 0,0 0 1,-1 0-1,1 0 1,0 0-1,0 0 0,0 0 1,0 0-1,0 0 1,-5-10 296,-4-13-120,6 5-151,0 0 0,1-1 0,0 1 0,2 0 0,2-22 0,-2 34-101,2 0-1,-1-1 1,0 1 0,1 0 0,0 0 0,1 0 0,-1 0 0,1 1 0,0-1 0,1 1 0,-1-1 0,1 1-1,0 0 1,1 1 0,-1-1 0,1 1 0,0 0 0,6-5 0,2-1-622,0 0 1,13-15-1,-2 2-291,-4-4 158,-1 1 296,-18 24 523,1 1 0,-1 0 0,0 0 1,0 0-1,0 0 0,1 1 0,-1-1 1,0 0-1,1 1 0,-1-1 0,1 0 1,-1 1-1,1 0 0,-1-1 0,1 1 1,2 0-1,-2 0 49,-1 0 1,0 1-1,0-1 1,1 1-1,-1-1 0,0 1 1,0 0-1,0 0 1,0-1-1,0 1 1,0 0-1,0 0 0,0 0 1,0 0-1,0 0 1,0 0-1,0 0 0,-1 1 1,1-1-1,0 0 1,0 2-1,14 35 815,-9-23-506,13 36-243,-3 2 0,-2 0 0,11 82 0,-25-128-1420,-4-12 335,-5-11-282,4-1 319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7.5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33 161 860,'-8'-32'1004,"2"6"-128,-2 2-172,3 2-148,2 7-120,0 1-116,3 1-116,3 6-144,0 2-156,0 3-172,-1 2-232,1 2-324,0 3-300,2 0-168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0 126 436,'9'-29'4709,"1"-5"-4186,4-2 256,-13 34-676,0 0-1,0 0 1,0 0-1,0 0 0,0 0 1,1 1-1,-1-1 1,1 0-1,-1 1 1,1-1-1,0 1 1,-1-1-1,1 1 1,2-2-1,-3 3-46,0 0 0,0 0 0,0 0 0,0 0 0,0 1 0,0-1 0,-1 0 0,1 0 0,0 1 1,0-1-1,0 0 0,-1 1 0,1-1 0,0 0 0,0 1 0,-1-1 0,1 1 0,0 0 0,-1-1 0,1 1 0,-1 0 0,1-1 0,-1 1 0,1 0 0,-1-1 0,1 2 0,10 20 759,-3-2-622,1 0 1,1-1-1,1 0 0,1-1 0,0 0 0,16 17 0,18 27-306,-5 2-186,-16-23-739,37 45 0,-61-85 945,0 0 0,0 0 0,0 1 1,0-1-1,0 0 0,0 0 0,1-1 1,-1 1-1,0 0 0,0 0 0,3 0 1,-4 0 17,1-1 0,-1 0 0,1 0 0,-1 0 0,1 0 0,-1 0 0,1 0 0,-1 0 1,1 0-1,-1 0 0,1 0 0,-1-1 0,0 1 0,1 0 0,-1 0 0,1 0 0,-1 0 1,1-1-1,-1 1 0,0 0 0,1 0 0,-1-1 0,0 1 0,1-1 0,0-1-176,0 1 0,0-1-1,0 0 1,0 0 0,0 0-1,-1 0 1,1 0 0,-1 0-1,1 0 1,-1 0 0,0 0-1,0 0 1,0 0 0,0 0-1,-1-2 1,-1-13-1154</inkml:trace>
  <inkml:trace contextRef="#ctx0" brushRef="#br0" timeOffset="1">348 17 84,'-3'-2'2924,"3"2"-2559,-1-1 1,1 1-1,-1 0 1,1 0-1,0 0 1,-1 0-1,1 0 1,-1 0-1,1 0 1,-1 0-1,1 0 1,-1 0-1,1 0 1,-1 0-1,1 0 1,0 0-1,-1 1 0,0-1 1,-12 11 4157,-7 20-2538,17-25-1337,-145 256-315,95-135-5408,22-48-1265,21-54 3976,4-1 102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8.7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218 200 1012,'-7'-3'907,"0"0"1,0-1-1,0 0 0,0-1 1,0 1-1,-11-12 0,-21-13 489,35 27-1264,0 0 0,0 0 0,0 0-1,0 0 1,0 1 0,-1 0-1,1 0 1,0 0 0,-5 0-1,7 1-90,0 0 0,0 0 0,1 0 0,-1 1 0,0-1 0,1 0 0,-1 1 0,0-1 0,1 1 0,-1 0 0,1 0 0,-1 0 0,1-1 0,-1 1 0,1 1 0,0-1 0,-1 0 0,1 0 0,0 0 0,0 1 0,0-1 0,0 0 0,0 1 0,0-1 0,0 1 0,0 2 0,-6 13 27,1 1-1,0-1 1,2 1 0,0 0 0,-3 37-1,6 95-484,3-127 173,0 1 1,7 25 0,-7-40 111,0 0 1,0-1-1,1 1 1,1-1-1,-1 0 0,2 1 1,-1-2-1,10 14 1,-13-20 113,-1 1 1,1-1-1,0 0 1,0 0-1,0 0 1,1 1-1,-1-1 1,0 0 0,0 0-1,1 0 1,-1-1-1,0 1 1,1 0-1,-1 0 1,1-1 0,-1 1-1,1-1 1,-1 1-1,1-1 1,-1 0-1,1 0 1,0 1-1,-1-1 1,1 0 0,-1 0-1,1-1 1,0 1-1,-1 0 1,1-1-1,-1 1 1,1 0 0,-1-1-1,1 0 1,-1 1-1,1-1 1,-1 0-1,0 0 1,1 0-1,-1 0 1,0 0 0,0 0-1,0 0 1,0 0-1,0 0 1,0-1-1,2-1 1,2-5-15,1-1 0,-1 1 0,-1-1 0,0-1 0,0 1 0,3-11-1,10-49-96,-4 0 0,8-123-1,-2 14 106,-18 171 17,-1 4 48,1 0 0,-1-1 0,1 1 0,0 0 0,0 0-1,2-7 1,-2 10-32,-1 0-1,0 0 1,0-1-1,0 1 1,0 0-1,1 0 0,-1 0 1,0-1-1,0 1 1,1 0-1,-1 0 1,0 0-1,0 0 1,1 0-1,-1-1 1,0 1-1,1 0 0,-1 0 1,0 0-1,0 0 1,1 0-1,-1 0 1,0 0-1,1 0 1,-1 0-1,0 0 0,1 0 1,-1 0-1,1 0 1,12 11 245,3 11-106,-1 1-1,0 0 1,-2 1 0,18 48-1,-8-20-159,-19-44-40,45 89-710,-42-83 64,2-1 0,0-1 1,0 1-1,1-2 0,12 12 1,-9-13-675,-2-5-110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9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7 1340,'0'0'167,"-1"-1"0,0 0 1,1 1-1,-1-1 0,0 1 0,0-1 0,0 1 0,1-1 0,-1 1 1,0 0-1,0-1 0,0 1 0,0 0 0,0 0 0,0 0 1,0-1-1,0 1 0,0 0 0,0 0 0,1 0 0,-1 1 0,0-1 1,0 0-1,0 0 0,0 0 0,0 1 0,-1 0 0,-1 0-29,1 1 0,0-1-1,0 1 1,0 0 0,0 0-1,0 0 1,0 0 0,0 0-1,-2 5 1,-2 4-127,0 0 1,1 0-1,-5 18 1,1-4-16,-9 33-33,17-53 18,0-1 0,0 0 0,0 0 0,1 1 0,0-1 0,0 0-1,0 1 1,1-1 0,-1 0 0,3 8 0,-2-10 3,1 1 0,-1-1 0,1 0 1,-1 0-1,1 0 0,0 0 0,0 0 0,0 0 0,0 0 0,0-1 1,1 1-1,-1-1 0,0 1 0,1-1 0,4 2 0,44 12-48,-44-13 59,3 1 18,13 2-25,-1 2-1,0 0 1,23 12 0,-40-17 41,0 0 0,-1 1 1,1 0-1,-1 0 0,1 0 1,-1 0-1,0 0 0,0 1 1,-1 0-1,1 0 0,-1 0 1,0 0-1,0 1 0,0-1 1,-1 1-1,1 0 0,-1 0 1,0 0-1,2 7 0,-4-7 21,0 0-1,0-1 1,0 1-1,0 0 1,-1-1-1,1 1 0,-1 0 1,-1-1-1,1 1 1,0-1-1,-1 1 1,0-1-1,0 0 0,-1 0 1,1 0-1,-1 0 1,0 0-1,-4 4 1,3-3-35,0 0 1,-1-1-1,0 0 1,0 0-1,0 0 1,0 0-1,-1-1 1,1 0-1,-1 0 1,0 0-1,0-1 0,0 0 1,-6 2-1,9-4-69,0 1-1,0-1 0,0 0 1,0 1-1,0-2 0,0 1 1,0 0-1,0 0 0,0-1 1,1 0-1,-1 1 0,0-1 1,0 0-1,0 0 0,1-1 1,-1 1-1,0-1 0,1 1 1,-4-4-1,4 3-109,1 1-1,0-1 0,0 0 1,-1 0-1,1 0 0,0 0 1,0 0-1,1 0 0,-1 0 1,0 0-1,1 0 0,-1 0 1,1 0-1,0 0 0,0 0 1,0-1-1,0 1 0,0 0 1,0 0-1,0 0 0,1 0 1,-1-1-1,1 1 0,0 0 1,-1 0-1,1 0 0,2-3 1,7-10-1249,3-1-42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19.9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23 190 300,'-6'-7'1549,"-9"-17"2217,15 23-3646,0 0 0,-1 0 0,1 0-1,0 0 1,0 0 0,0 0 0,-1-1 0,1 1 0,1 0 0,-1 0 0,0 0 0,0 0 0,0 0 0,0 0 0,1 0 0,-1-1 0,1 1 0,-1 0 0,1 0 0,-1 0 0,1 0-1,0-1 1,0 1-3,0 0 0,0-1 0,-1 1 0,1-1 0,-1 1-1,1-1 1,-1 1 0,1-1 0,-1 1 0,0-1 0,0 0-1,0 1 1,0-1 0,0-1 0,3-16 1676,-3 19-1759,0-1 0,0 1 0,0 0 1,1 0-1,-1-1 0,0 1 0,0 0 0,1-1 0,-1 1 0,0 0 0,0 0 1,1-1-1,-1 1 0,0 0 0,1 0 0,-1 0 0,0 0 0,1-1 0,-1 1 1,0 0-1,1 0 0,-1 0 0,0 0 0,1 0 0,-1 0 0,0 0 0,1 0 1,-1 0-1,0 0 0,1 0 0,-1 0 0,1 0 0,-1 0 0,0 0 0,1 0 1,-1 0-1,0 1 0,1-1 0,-1 0 0,0 0 0,0 0 0,1 1 0,-1-1 1,0 0-1,1 0 0,-1 1 0,0-1 0,0 0 0,0 0 0,1 1 0,-1-1 0,0 0 1,0 1-1,0-1 0,0 0 0,1 1 0,-1-1 0,0 1 0,12 24 401,-11-22-424,21 59 111,17 84 1,-26-88-331,3-2 0,26 63 0,-39-112-24,0-1 0,1 1 0,0 0 0,8 10 0,-11-16 185,-1 0-1,1-1 0,-1 1 0,1-1 1,-1 1-1,1-1 0,0 1 1,-1-1-1,1 1 0,0-1 1,-1 0-1,1 1 0,0-1 0,0 0 1,-1 0-1,1 1 0,0-1 1,0 0-1,-1 0 0,1 0 1,0 0-1,1 0 0,-1-1 8,0 1 0,0-1 0,1 0 0,-1 0 0,0 0 0,0 1 0,0-1 0,0 0 0,-1 0 0,1 0 0,0-1 0,0 1 0,-1 0 0,1 0 0,0 0 0,-1-1 0,1 1 0,0-2 0,5-17-205,0 0 0,-1-1 0,3-29 0,-6 30 66,2 1 1,0 0 0,1 0-1,8-22 1,-12 40 168,-1 0 1,0 0-1,0 0 0,1 0 0,-1 1 1,1-1-1,-1 0 0,1 0 0,-1 0 1,1 1-1,-1-1 0,1 0 0,0 1 1,-1-1-1,1 0 0,0 1 0,-1-1 0,1 1 1,0-1-1,0 1 0,0 0 0,-1-1 1,1 1-1,0 0 0,0-1 0,0 1 1,0 0-1,0 0 0,0 0 0,0 0 1,0 0-1,-1 0 0,1 0 0,0 0 1,0 0-1,0 0 0,0 1 0,0-1 0,0 0 1,0 1-1,-1-1 0,1 0 0,0 1 1,0-1-1,0 1 0,-1-1 0,1 1 1,1 1-1,4 4-17,1 0 0,-1 0 0,-1 1 0,7 9 0,-3-5 9,0 0 19,-1-1-1,1 0 1,1-1 0,0 1 0,0-2 0,1 0 0,18 11-1,-28-18 5,0-1 0,0 0-1,0 1 1,0-1 0,0 0 0,0 0-1,0 0 1,0 0 0,0 0-1,0 0 1,0 0 0,0 0-1,0 0 1,0 0 0,0-1-1,0 1 1,0 0 0,0-1-1,0 1 1,0 0 0,0-1-1,0 1 1,0-1 0,0 0-1,-1 1 1,1-1 0,0 0-1,0 1 1,-1-1 0,1 0-1,-1 0 1,1 0 0,0 1 0,-1-1-1,0 0 1,1-2 0,3-4 52,-1 0-1,-1 0 1,4-15 0,-4 11-2,5-21 49,-2 0 0,-1-1 0,-1 1 0,-3-48 0,0 54-91,-3-136-1948,-5 138-3266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20.4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72 199 228,'2'2'89,"0"-2"-1,0 1 1,0 0 0,0 0 0,0-1-1,0 1 1,0-1 0,0 1-1,1-1 1,-1 0 0,0 0 0,0 0-1,1 0 1,-1-1 0,0 1-1,0 0 1,0-1 0,0 0-1,0 1 1,0-1 0,0 0 0,0 0-1,0 0 1,0 0 0,0-1-1,0 1 1,0 0 0,-1-1 0,1 1-1,-1-1 1,1 0 0,-1 0-1,0 1 1,1-1 0,-1 0 0,0 0-1,0 0 1,1-4 0,2-5-41,-1 0 1,0-1 0,-1 1-1,0-1 1,1-19-1,-3 27-36,0 1 0,0-1-1,0 1 1,0-1-1,-1 1 1,1 0 0,-1-1-1,0 1 1,0-1-1,0 1 1,0 0 0,-1 0-1,1-1 1,-1 1-1,0 0 1,0 1 0,0-1-1,0 0 1,-1 1-1,1-1 1,-1 1 0,0-1-1,-3-1 1,4 3 19,0 0 0,-1 0 0,1 0 0,0 1 0,-1-1 1,1 1-1,-1 0 0,1 0 0,0 0 0,-1 0 0,1 0 0,-1 0 1,1 0-1,-1 1 0,1-1 0,0 1 0,0 0 0,-1 0 1,1 0-1,0 0 0,0 0 0,0 0 0,0 1 0,0-1 0,0 1 1,0-1-1,0 1 0,1 0 0,-1-1 0,-1 4 0,-2 1 67,0 0 0,0 1 1,0 0-1,1 0 0,0 0 0,1 0 0,-5 14 0,3-1 19,0 0 1,2 1-1,0-1 1,2 1-1,0-1 1,3 24-1,-1-29-32,0-1 0,2 1 0,-1-1-1,2 0 1,0 0 0,1 0 0,0 0-1,1-1 1,11 18 0,-15-28-56,0 0-1,1 0 1,-1 0 0,1-1-1,0 1 1,0-1 0,0 1-1,0-1 1,0 0 0,0 0 0,0-1-1,1 1 1,-1-1 0,1 1-1,-1-1 1,1 0 0,-1 0-1,1-1 1,0 1 0,-1-1-1,1 0 1,0 0 0,0 0-1,-1 0 1,6-1 0,3-2-135,1 0 0,-1-1 1,1 0-1,-1 0 0,-1-2 1,13-6-1,-19 10-175,-1-1 0,0 0-1,1 1 1,-1-1 0,-1-1 0,1 1-1,0-1 1,-1 1 0,1-1 0,-1 0 0,0 0-1,-1-1 1,1 1 0,-1 0 0,1-1-1,-1 0 1,-1 1 0,1-1 0,1-10 0,1-6-1063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20.8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1160,'0'6'8212,"2"45"-5578,44 135-395,-6-24-2501,-8-36-1938,-25-107 404,0-1 0,12 23 0,-20-51-1958,0 5 3031,-2-6-579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21.1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48,'1'3'628,"-1"0"1,1 0-1,0 0 1,-1-1-1,2 1 0,-1 0 1,3 4-1,5 16 927,21 95 1413,3 43-1362,-18-94-1261,28 110-151,-3-63-2861,-39-111 2377,0 0 1,0 0 0,0 0 0,-1 0 0,1 0-1,-1 0 1,0 6 0,2 12-3212,0-14 1680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25.5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0 124 696,'12'-18'1725,"-9"13"-1385,1-1 0,0 1 0,0 0-1,7-7 1,14-17 978,-21 24-960,-1 0 0,1 0 0,0 0 0,0 1 0,1 0 0,-1 0 0,1 0 0,6-3-1,-11 7-278,1 0 0,-1 0-1,1 1 1,-1-1 0,1 0-1,-1 1 1,0-1 0,1 0-1,-1 1 1,0-1 0,1 0-1,-1 1 1,0-1 0,0 1-1,1-1 1,-1 0 0,0 1-1,0-1 1,0 1 0,0-1-1,0 1 1,1-1 0,-1 1 0,0-1-1,0 1 1,0-1 0,0 1-1,0-1 1,-1 1 0,4 18 727,-3-18-718,0 25 748,-2 0 0,0 0 1,-9 42-1,1-14-310,-26 132 136,21-121-617,3 0 0,-8 131 0,20-183-1,0 1 0,1 0 0,0-1 0,1 1 0,0 0 0,1-1 0,5 13 0,-6-23-16,-1-1 1,0 0-1,1 1 1,0-1-1,0 0 1,-1 0 0,1 0-1,1 0 1,-1 0-1,0-1 1,0 1-1,1-1 1,-1 1 0,0-1-1,1 0 1,0 0-1,-1 0 1,1 0-1,-1 0 1,1-1 0,0 1-1,4-1 1,2 1 44,1 0 0,-1-1 0,0-1 0,1 1 1,11-4-1,11-2-15,115-22-700,-48 14-3432,-90 13 3149,-1 0 1,1-1 0,0 1-1,-1-2 1,0 1-1,1-1 1,-1 0-1,0-1 1,-1 0-1,13-8 1,-4 2-955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43:4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6610 32 24,'2'-1'166,"0"0"0,0 0 0,-1-1 0,1 1 0,0 0 0,-1-1 0,1 1 0,-1 0 0,1-1-1,-1 0 1,2-2 0,-3 4-146,0-1-1,0 1 0,0 0 1,0 0-1,0-1 1,0 1-1,0 0 0,0 0 1,0-1-1,0 1 0,0 0 1,0-1-1,0 1 0,0 0 1,0 0-1,0-1 1,0 1-1,-1 0 0,1 0 1,0-1-1,0 1 0,0 0 1,0 0-1,-1 0 0,1-1 1,0 1-1,0 0 0,0 0 1,-1 0-1,1 0 1,-1-1-1,-17-3 414,6 3-265,0 1 0,0 1-1,-1 0 1,-17 5 0,-12 1 98,-12-2-13,-566 77 714,126 13-716,-478 85 416,699-133-575,-552 87 22,240-57-57,-172 26 38,235-2-102,419-73 3,1 4-1,-191 89 1,141-39-12,5 6 0,-227 178 1,179-99-28,193-166 28,0 1-1,1 0 0,-1 0 1,0-1-1,1 1 0,-1 0 1,1 0-1,0 0 0,0 1 1,0-1-1,0 0 0,-1 4 1,2-5-24,0 0-1,0 1 1,1-1 0,-1 0 0,0 0-1,1 0 1,-1 1 0,1-1 0,-1 0-1,1 0 1,0 0 0,0 0 0,-1 0-1,1 0 1,0 0 0,0 0 0,0 0-1,0-1 1,0 1 0,0 0 0,0 0-1,0-1 1,2 2 0,49 32-3675,-41-29 2462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26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48 42 556,'-1'0'300,"0"0"1,0 0-1,0 0 0,0 0 1,0 0-1,0 0 0,0 0 1,0 0-1,0 0 0,0 1 1,0-1-1,0 0 0,0 1 1,1-1-1,-1 1 0,0-1 1,0 1-1,0 0 0,-1 0 1,1 1-104,0 0 1,0 0 0,0 0 0,1 0 0,-1 1 0,1-1 0,-1 0 0,0 4 0,-8 91 2584,3 136-1,3-47-2601,2-173-357,0-3-228,1 0 0,-1 0 0,2 0 1,-1 0-1,1 0 0,1 0 0,5 19 1,-7-29 353,0 1 0,0-1 0,0 0 0,0 0 0,0 1 0,0-1 0,0 0 1,0 0-1,0 0 0,0 1 0,0-1 0,0 0 0,1 0 0,-1 1 0,0-1 0,0 0 1,0 0-1,0 0 0,1 0 0,-1 1 0,0-1 0,0 0 0,0 0 0,1 0 0,-1 0 1,0 0-1,0 1 0,0-1 0,1 0 0,-1 0 0,0 0 0,0 0 0,1 0 0,-1 0 1,0 0-1,0 0 0,1 0 0,-1 0 0,0 0 0,0 0 0,1 0 0,-1 0 0,0 0 1,0 0-1,1 0 0,-1-1 0,8-12-1400,0-21-124,-2-314-1859,-7 259 3970,1 71-213,1-1 0,0 1-1,1 0 1,1 0 0,6-20 0,-8 33-213,1 0-1,0 1 1,0-1 0,0 1 0,0-1 0,1 1 0,-1 0 0,1 0 0,0 0 0,1 0 0,-1 1 0,0-1 0,1 1 0,0 0 0,0 0 0,0 0 0,0 0 0,1 1 0,-1-1 0,1 1 0,-1 0 0,1 1 0,8-3 0,0 2 66,1 0 1,0 1 0,0 0-1,0 1 1,-1 0-1,1 1 1,0 1-1,0 0 1,-1 1-1,18 6 1,-22-6-15,-1 1 0,0 0 0,0 0 0,0 1 0,-1 0 0,1 0 0,-1 0 0,-1 1 0,1 0 0,-1 1 0,0-1 0,0 1 0,0 1 0,-1-1 0,-1 1 0,9 16 0,-9-12 129,0 0 1,0 1-1,-1 0 1,-1 0-1,0-1 1,-1 2-1,0-1 1,-1 0-1,-1 0 0,0 0 1,0 0-1,-1 0 1,-1-1-1,-5 17 1,-3 2-66,-2 0 1,-1 0-1,-1-2 0,-27 41 1,31-53-482,-1-1 0,0 0 0,-1-1 0,-1 0 0,-1-1 0,0-1 0,0 0 0,-1-2 0,-1 1 0,-23 11 0,39-23 14,-1 1 0,1 0 0,-1-1-1,1 0 1,-1 1 0,0-1 0,1 0-1,-1 1 1,1-1 0,-1 0 0,0 0-1,1-1 1,-1 1 0,0 0 0,1 0-1,-1-1 1,1 1 0,-1-1 0,0 1-1,1-1 1,-1 0 0,1 0 0,0 0-1,-1 0 1,1 0 0,0 0 0,-1 0-1,1 0 1,0 0 0,0 0 0,0-1-1,0 1 1,0 0 0,0-1 0,1 1-1,-1-1 1,0 1 0,1-1 0,-1 1-1,1-1 1,-1 0 0,1 1 0,0-1-1,0 1 1,0-1 0,0 0 0,0 1-1,0-1 1,0 0 0,1-2 0,4-10-1555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26.6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109 1 324,'-2'26'8834,"-12"79"-6830,-18 36-389,12-58-746,3 1 1,-6 97-1,23-169-669,-1 0 0,2 0 1,-1 0-1,2 0 0,0 0 0,0 0 0,1-1 0,5 14 0,-6-20-135,0-1 1,0 0-1,1 0 1,-1 0 0,1 0-1,0 0 1,0 0-1,1-1 1,-1 1-1,1-1 1,-1 0 0,1 0-1,0 0 1,0-1-1,1 1 1,-1-1-1,0 0 1,1 0-1,0-1 1,-1 1 0,1-1-1,8 1 1,0 0-39,0-1 0,0-1 0,0 0 0,0-1 0,21-4 0,-25 4-586,-1-1 0,0 0-1,-1-1 1,1 0 0,0 0 0,-1 0 0,0-1-1,1 0 1,12-11 0,-17 12-166,0-1 0,0 0-1,-1 0 1,1 0 0,-1 0 0,0 0 0,0-1 0,0 1 0,1-8-1,7-12-2308,0 4 972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27.6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5 28,'-7'-4'4738,"6"10"-1609,23 7-1766,-18-9-1073,0 1 1,0-1 0,-1 1 0,1 0 0,-1 0 0,0 1 0,0-1 0,-1 1 0,0-1 0,0 1 0,0 0 0,0 0 0,-1 0 0,0 0 0,0 0 0,-1 11 0,0-6-247,0-1 0,-2 1 1,1-1-1,-1 1 0,0-1 0,-1 0 0,0 0 0,-10 19 0,4-9-832,4-10-579,-1 1 0,1-1 1,-2 0-1,-11 14 0,1-2-3004,9-12 2267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33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5 481 636,'-1'3'556,"0"-1"0,0 1 0,1 0 0,-1-1 0,1 1 0,0 0 0,0-1 0,0 1 0,0 5-1,1 1 144,-1-8-659,0-1 0,0 1 0,1-1 0,-1 1 0,0-1 0,1 1 0,-1-1 0,0 0 1,1 1-1,-1-1 0,0 1 0,1-1 0,-1 0 0,1 1 0,-1-1 0,0 0 0,1 0 0,-1 1 0,1-1 0,-1 0 0,1 0 0,-1 0 0,1 0 1,0 1-1,-1-1 0,2 0 0,13 1 418,-6-3-392,0-1 0,0 0 0,-1 0 0,1-1 1,-1 0-1,0 0 0,0-1 0,0 0 0,0 0 0,6-7 0,12-12 19,28-30 0,-52 51-76,30-34 31,-1-1 0,-2-1 0,-2-2 1,27-53-1,-49 85-55,-1 1 0,-1-1 0,1 0 1,-1-1-1,-1 1 0,0 0 0,2-18 0,-4 24-82,0 1-1,0 0 0,-1-1 0,1 1 1,-1 0-1,1 0 0,-1-1 1,0 1-1,0 0 0,0 0 1,0 0-1,-2-3 0,1 2-374,0 1-1,-1-1 1,1 1 0,-1 0-1,1 0 1,-1 0-1,0 0 1,0 1 0,0-1-1,0 1 1,0-1-1,-5-1 1,1 1-927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33.7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86 836,'-9'6'4974,"9"-6"-4912,0-1 1,0 1-1,0 0 0,0 0 0,0 0 0,-1 0 0,1 0 1,0 0-1,0 0 0,0 0 0,0 0 0,0 0 0,0 0 1,0 0-1,0 0 0,0 0 0,0 0 0,0 0 0,-1 0 1,1 0-1,0 1 0,0-2 172,21-1-15,-1 0 1,1-2-1,-1 0 1,37-14-1,-4 2-141,38-18-76,-83 31 33,9-4 34,-13 7 280,-8 5 401,2-2-710,1 0 1,0 0-1,-1 0 1,1 0 0,1 0-1,-1 0 1,0 1 0,1-1-1,-1 4 1,0 5 12,-5 26-185,-1 47-1,5-51-1400,-1-1-1,-9 40 0,4-31-1579,5-20 1441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36.2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16 111 756,'-2'-1'225,"1"-1"-1,-1 1 1,1-1 0,0 0-1,-1 0 1,1 0-1,0 0 1,0 1 0,1-1-1,-1-1 1,0 1-1,1 0 1,-1 0 0,1 0-1,-1 0 1,1 0-1,0-1 1,0 1 0,0 0-1,0 0 1,1 0-1,-1 0 1,0-1 0,2-3-1,0 2-9,0-1 0,0 1-1,0-1 1,0 1 0,1 0-1,-1-1 1,1 1 0,0 1-1,1-1 1,3-3 0,-6 6-182,-1 0 1,1 1-1,0-1 0,-1 0 1,1 1-1,0-1 1,0 1-1,-1 0 0,1-1 1,0 1-1,0 0 0,0-1 1,-1 1-1,1 0 1,0 0-1,0 0 0,0-1 1,0 1-1,0 0 1,0 0-1,0 1 0,-1-1 1,1 0-1,0 0 1,0 0-1,0 0 0,1 1 1,0 0 7,0 1-1,-1-1 1,1 0 0,0 1 0,-1-1 0,1 1 0,-1 0-1,0-1 1,1 1 0,-1 0 0,1 2 0,3 6 78,-1 0-1,1 0 1,2 15 0,6 27 132,-3-1-1,6 93 1,-11 109-979,-6-203 343,1 163-3747,-11-368-317,1 46 3820,-9-57 661,10 107 1087,3-1 0,3-116 0,3 172-1014,0 0-1,1 0 0,0-1 1,0 1-1,0 0 1,0 0-1,1 0 1,-1 0-1,1 0 1,0 0-1,0 1 1,1-1-1,-1 0 0,1 1 1,-1 0-1,6-5 1,-4 5 3,1 0 0,-1 0-1,1 0 1,0 1 0,0 0 0,0 0 0,0 0 0,0 0-1,0 1 1,1-1 0,7 1 0,2 0 40,0 0 0,1 2-1,-1 0 1,0 1 0,0 0 0,0 1-1,0 1 1,17 6 0,-17-4-22,-1 0 0,0 1 0,0 0 0,-1 1 0,0 0 0,-1 1 0,1 0 0,-2 1 0,1 1 0,11 13 0,-17-15 17,0-1 0,0 1-1,-1 0 1,0 0 0,0 0 0,-1 1 0,0 0 0,-1 0 0,0 0-1,-1 0 1,0 0 0,0 0 0,-1 1 0,-1-1 0,-1 21-1,-2 3-66,-1 0-1,-2 0 0,-2 0 0,0-1 0,-3 0 0,0-1 0,-3 0 0,-30 55 1,37-78-342,0 0 1,0 0-1,-1 0 1,0-1-1,0-1 1,-1 1-1,0-1 1,-16 9 0,15-10-825,0-1 0,-1-1 1,0 1-1,-21 4 0,13-8-2017,14-1 1465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36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1 229 96,'1'3'186,"1"-1"0,-1 0 1,1 0-1,0 0 0,0-1 0,0 1 1,0 0-1,0-1 0,0 1 0,1-1 1,-1 0-1,0 0 0,1 0 0,-1 0 1,1 0-1,0 0 0,-1-1 0,5 1 0,-3-1-106,0 0-1,1 0 0,-1-1 1,0 1-1,0-1 0,0 0 1,0-1-1,0 1 0,0-1 0,6-3 1,3-3-53,0 0 1,-1-1-1,-1-1 1,1 0-1,13-16 1,-17 17 60,-1 1 1,-1-1-1,1 0 1,-1-1-1,4-10 0,-8 17-10,-1 0 0,1 0 0,-1-1-1,0 1 1,0-1 0,0 1 0,-1-1-1,1 1 1,-1-1 0,0 1 0,0-1-1,0 0 1,0 1 0,-1-1 0,1 1-1,-1-1 1,0 1 0,0-1 0,-3-4-1,3 6-43,0-1-1,-1 1 1,0 0 0,1 0-1,-1 0 1,0 0-1,0 0 1,0 0 0,0 1-1,0-1 1,-1 0-1,1 1 1,0 0 0,-1 0-1,1 0 1,-1 0-1,1 0 1,-1 0 0,0 0-1,1 1 1,-1 0-1,0-1 1,1 1-1,-4 0 1,2 0 1,0 1-1,0 0 1,0-1-1,0 1 1,0 1-1,0-1 1,0 0-1,0 1 1,0 0-1,1 0 1,-1 0-1,1 0 1,-1 1-1,-5 5 1,-1 3 30,1 0 1,0 1 0,0 0-1,1 1 1,1-1 0,0 2-1,1-1 1,0 1 0,1-1-1,1 2 1,0-1 0,1 0-1,-2 24 1,4-24-23,0 0 0,1 0 1,0 0-1,2-1 0,-1 1 1,2 0-1,-1-1 0,2 1 0,0-1 1,1 0-1,0 0 0,1-1 0,0 1 1,13 17-1,-16-25-112,1 0-1,1 0 1,-1-1 0,1 1-1,0-1 1,0 0 0,0 0-1,0-1 1,1 1 0,-1-1-1,1-1 1,0 1 0,0-1-1,0 0 1,0 0 0,0 0-1,1-1 1,-1 0 0,0-1-1,1 1 1,-1-1 0,1 0-1,12-3 1,-9 1-321,0 0-1,0-1 1,0 0 0,0-1-1,0 0 1,-1-1 0,0 0 0,0-1-1,0 1 1,0-2 0,-1 1-1,0-1 1,12-14 0,-3-1-861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39.5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163 25 28,'0'-24'7552,"0"24"-7445,-1 0 0,0 0 1,1-1-1,-1 1 0,0 0 0,1 0 1,-1 0-1,0 0 0,1 0 0,-1 0 1,0 1-1,1-1 0,-1 0 0,0 0 1,1 0-1,-1 1 0,1-1 0,-1 0 0,0 1 1,1-1-1,-1 0 0,1 1 0,-1-1 1,1 1-1,-1-1 0,1 1 0,-1 0 1,-22 18 165,10-1-172,1 1 0,1 1 0,0-1 0,2 2 0,0 0 0,-7 28 0,4-8-11,-14 77 0,24-103-78,1-1 0,0 1 1,1 0-1,1-1 0,0 1 0,1 0 0,0-1 0,1 0 0,6 16 0,-7-26-3,-1 0 0,1 0 0,1 0-1,-1 0 1,1-1 0,-1 1 0,1-1-1,0 0 1,0 0 0,0 0 0,1 0 0,-1 0-1,1-1 1,0 1 0,-1-1 0,1 0-1,0 0 1,0-1 0,1 1 0,-1-1-1,0 0 1,0 0 0,1 0 0,-1 0-1,8-1 1,-1 0-138,0 0-1,0-1 0,0 0 1,0-1-1,0 0 0,-1 0 1,1-1-1,-1-1 0,14-6 1,-10 3-687,-1 0 1,1-1-1,-2 0 1,1-1-1,-1 0 0,0-1 1,-1-1-1,0 0 1,-1 0-1,13-19 1,-9 10-726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39.9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102 0 1088,'-4'0'386,"0"0"-1,0 0 0,1 0 1,-1 1-1,1 0 1,-1-1-1,0 1 1,1 0-1,-1 1 1,1-1-1,-5 3 0,6-2-322,0-1 0,0 1 0,0 1 0,0-1 0,0 0 0,0 0 0,0 1 0,1-1 0,-1 1 0,1-1 0,0 1 0,0 0 0,0 0 0,-2 5 0,-5 22-25,2 1-1,0 0 1,2 0 0,2 1 0,1 40-1,2-55-41,1-1-1,0 0 0,2 1 0,0-1 1,6 16-1,-6-23-1,0 1 0,0-1 0,1 0 1,1 0-1,0-1 0,0 1 0,0-1 0,15 13 0,-19-18 7,1-1-1,0 0 0,0 0 1,0 0-1,0 0 0,0 0 1,0 0-1,1-1 1,-1 0-1,0 1 0,1-1 1,-1 0-1,1-1 0,-1 1 1,5 0-1,-5-2 11,-1 1-1,1-1 0,-1 1 1,1-1-1,-1 0 0,0 1 1,1-1-1,-1 0 1,0-1-1,0 1 0,0 0 1,1-1-1,-1 1 1,-1-1-1,1 0 0,0 1 1,0-1-1,-1 0 0,1 0 1,-1 0-1,1 0 1,1-5-1,2-4 53,0 1-1,-1-2 1,0 1-1,-1 0 1,-1-1 0,0 1-1,2-22 1,-5-83 141,-17-22-179,12 99-304,5 25-233,1 14 450,0 0-1,0 0 1,0 0 0,0 0-1,0 0 1,0-1 0,0 1-1,0 0 1,0 0-1,0 0 1,0 0 0,0 0-1,0-1 1,0 1-1,0 0 1,0 0 0,0 0-1,0 0 1,0 0 0,0 0-1,0-1 1,0 1-1,1 0 1,-1 0 0,0 0-1,0 0 1,0 0 0,0 0-1,0 0 1,0 0-1,1 0 1,-1-1 0,0 1-1,0 0 1,0 0-1,0 0 1,0 0 0,1 0-1,-1 0 1,0 0 0,0 0-1,0 0 1,0 0-1,0 0 1,1 0 0,-1 0-1,0 0 1,0 0 0,0 0-1,0 1 1,0-1-1,0 0 1,1 0 0,-1 0-1,0 0 1,0 0-1,0 0 1,0 0 0,0 0-1,0 0 1,0 1 0,1-1-1,-1 0 1,0 0-1,0 0 1,0 0 0,0 0-1,0 1 1,5 1-1361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6T14:36:40.5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24 840,'5'24'3610,"14"13"-2724,-5-10-374,0 7-132,-1 0 0,12 50 0,-21-66-331,0 1 0,-2-1-1,0 1 1,-1-1-1,-1 1 1,-4 31 0,-2-33-41,0-15-41,0-11-44,-1-7 27,1-1 0,1 0 0,0 0 0,1-1 0,1 1 0,-1-31 0,3 15 22,2 1-1,8-60 0,-7 78 22,-1 7 9,0 0 1,0-1-1,1 1 0,-1 0 0,2 0 0,-1 0 1,1 0-1,0 0 0,0 0 0,9-11 1,-12 17 1,1 0 1,0 0 0,0 0-1,0 1 1,0-1 0,0 0-1,0 1 1,0-1 0,0 1-1,0-1 1,0 1 0,0 0-1,0-1 1,0 1 0,0 0-1,0 0 1,1-1-1,-1 1 1,0 0 0,0 0-1,0 0 1,0 0 0,0 1-1,1-1 1,-1 0 0,0 0-1,0 1 1,0-1 0,0 1-1,0-1 1,0 1 0,0-1-1,0 1 1,0 0 0,0-1-1,0 1 1,0 0 0,-1 0-1,1 0 1,0 0 0,0 0-1,0 1 1,3 4 22,0-1 1,0 1-1,0 0 1,-1 0-1,5 11 0,5 23 8,-2 1 1,-1 0-1,7 70 0,-17-107-22,3 15-164,-1-16 1,0-13-13,25-143-121,-20 128 329,0 0 1,1 1-1,1 1 0,14-26 1,-22 47-26,0 1 0,-1-1 0,1 1 0,0-1 0,0 1 0,0 0 0,0-1-1,0 1 1,0 0 0,1 0 0,-1 0 0,0 0 0,1 0 0,-1 0 0,0 0 0,1 0 0,-1 0 0,1 1 0,0-1 0,-1 0 0,1 1 0,-1 0 0,3-1 0,-3 1 7,1 1 0,-1-1 0,0 1 1,1 0-1,-1-1 0,0 1 0,0 0 1,1 0-1,-1-1 0,0 1 0,0 0 1,0 0-1,0 0 0,0 1 1,0-1-1,0 0 0,-1 0 0,1 0 1,0 1-1,-1-1 0,1 0 0,-1 1 1,1-1-1,-1 1 0,1-1 0,-1 3 1,40 189 407,-29-128-888,8 64-3516,-18-113 2598,4-5-108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80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9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5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7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6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0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6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8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7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image" Target="../media/image6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4.xml"/><Relationship Id="rId24" Type="http://schemas.openxmlformats.org/officeDocument/2006/relationships/image" Target="../media/image17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customXml" Target="../ink/ink8.xml"/><Relationship Id="rId4" Type="http://schemas.openxmlformats.org/officeDocument/2006/relationships/image" Target="../media/image7.png"/><Relationship Id="rId9" Type="http://schemas.openxmlformats.org/officeDocument/2006/relationships/customXml" Target="../ink/ink3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8.png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" Type="http://schemas.openxmlformats.org/officeDocument/2006/relationships/image" Target="../media/image23.jp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17.xml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7.png"/><Relationship Id="rId24" Type="http://schemas.openxmlformats.org/officeDocument/2006/relationships/customXml" Target="../ink/ink23.xml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28" Type="http://schemas.openxmlformats.org/officeDocument/2006/relationships/customXml" Target="../ink/ink25.xml"/><Relationship Id="rId10" Type="http://schemas.openxmlformats.org/officeDocument/2006/relationships/customXml" Target="../ink/ink16.xml"/><Relationship Id="rId19" Type="http://schemas.openxmlformats.org/officeDocument/2006/relationships/image" Target="../media/image31.png"/><Relationship Id="rId31" Type="http://schemas.openxmlformats.org/officeDocument/2006/relationships/image" Target="../media/image37.png"/><Relationship Id="rId4" Type="http://schemas.openxmlformats.org/officeDocument/2006/relationships/customXml" Target="../ink/ink13.xml"/><Relationship Id="rId9" Type="http://schemas.openxmlformats.org/officeDocument/2006/relationships/image" Target="../media/image26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35.png"/><Relationship Id="rId30" Type="http://schemas.openxmlformats.org/officeDocument/2006/relationships/customXml" Target="../ink/ink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43.png"/><Relationship Id="rId18" Type="http://schemas.openxmlformats.org/officeDocument/2006/relationships/customXml" Target="../ink/ink34.xml"/><Relationship Id="rId3" Type="http://schemas.openxmlformats.org/officeDocument/2006/relationships/image" Target="../media/image38.png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customXml" Target="../ink/ink31.xml"/><Relationship Id="rId17" Type="http://schemas.openxmlformats.org/officeDocument/2006/relationships/image" Target="../media/image45.png"/><Relationship Id="rId2" Type="http://schemas.openxmlformats.org/officeDocument/2006/relationships/image" Target="../media/image6.png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customXml" Target="../ink/ink30.xml"/><Relationship Id="rId19" Type="http://schemas.openxmlformats.org/officeDocument/2006/relationships/image" Target="../media/image46.png"/><Relationship Id="rId4" Type="http://schemas.openxmlformats.org/officeDocument/2006/relationships/customXml" Target="../ink/ink27.xml"/><Relationship Id="rId9" Type="http://schemas.openxmlformats.org/officeDocument/2006/relationships/image" Target="../media/image41.png"/><Relationship Id="rId14" Type="http://schemas.openxmlformats.org/officeDocument/2006/relationships/customXml" Target="../ink/ink3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.xml"/><Relationship Id="rId21" Type="http://schemas.openxmlformats.org/officeDocument/2006/relationships/customXml" Target="../ink/ink44.xml"/><Relationship Id="rId42" Type="http://schemas.openxmlformats.org/officeDocument/2006/relationships/image" Target="../media/image68.png"/><Relationship Id="rId63" Type="http://schemas.openxmlformats.org/officeDocument/2006/relationships/customXml" Target="../ink/ink65.xml"/><Relationship Id="rId84" Type="http://schemas.openxmlformats.org/officeDocument/2006/relationships/image" Target="../media/image89.png"/><Relationship Id="rId138" Type="http://schemas.openxmlformats.org/officeDocument/2006/relationships/image" Target="../media/image116.png"/><Relationship Id="rId107" Type="http://schemas.openxmlformats.org/officeDocument/2006/relationships/customXml" Target="../ink/ink87.xml"/><Relationship Id="rId11" Type="http://schemas.openxmlformats.org/officeDocument/2006/relationships/customXml" Target="../ink/ink39.xml"/><Relationship Id="rId32" Type="http://schemas.openxmlformats.org/officeDocument/2006/relationships/image" Target="../media/image63.png"/><Relationship Id="rId53" Type="http://schemas.openxmlformats.org/officeDocument/2006/relationships/customXml" Target="../ink/ink60.xml"/><Relationship Id="rId74" Type="http://schemas.openxmlformats.org/officeDocument/2006/relationships/image" Target="../media/image84.png"/><Relationship Id="rId128" Type="http://schemas.openxmlformats.org/officeDocument/2006/relationships/image" Target="../media/image111.png"/><Relationship Id="rId149" Type="http://schemas.openxmlformats.org/officeDocument/2006/relationships/customXml" Target="../ink/ink108.xml"/><Relationship Id="rId5" Type="http://schemas.openxmlformats.org/officeDocument/2006/relationships/customXml" Target="../ink/ink36.xml"/><Relationship Id="rId95" Type="http://schemas.openxmlformats.org/officeDocument/2006/relationships/customXml" Target="../ink/ink81.xml"/><Relationship Id="rId22" Type="http://schemas.openxmlformats.org/officeDocument/2006/relationships/image" Target="../media/image58.png"/><Relationship Id="rId27" Type="http://schemas.openxmlformats.org/officeDocument/2006/relationships/customXml" Target="../ink/ink47.xml"/><Relationship Id="rId43" Type="http://schemas.openxmlformats.org/officeDocument/2006/relationships/customXml" Target="../ink/ink55.xml"/><Relationship Id="rId48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customXml" Target="../ink/ink68.xml"/><Relationship Id="rId113" Type="http://schemas.openxmlformats.org/officeDocument/2006/relationships/customXml" Target="../ink/ink90.xml"/><Relationship Id="rId118" Type="http://schemas.openxmlformats.org/officeDocument/2006/relationships/image" Target="../media/image106.png"/><Relationship Id="rId134" Type="http://schemas.openxmlformats.org/officeDocument/2006/relationships/image" Target="../media/image114.png"/><Relationship Id="rId139" Type="http://schemas.openxmlformats.org/officeDocument/2006/relationships/customXml" Target="../ink/ink103.xml"/><Relationship Id="rId80" Type="http://schemas.openxmlformats.org/officeDocument/2006/relationships/image" Target="../media/image87.png"/><Relationship Id="rId85" Type="http://schemas.openxmlformats.org/officeDocument/2006/relationships/customXml" Target="../ink/ink76.xml"/><Relationship Id="rId150" Type="http://schemas.openxmlformats.org/officeDocument/2006/relationships/image" Target="../media/image122.png"/><Relationship Id="rId12" Type="http://schemas.openxmlformats.org/officeDocument/2006/relationships/image" Target="../media/image53.png"/><Relationship Id="rId17" Type="http://schemas.openxmlformats.org/officeDocument/2006/relationships/customXml" Target="../ink/ink42.xml"/><Relationship Id="rId33" Type="http://schemas.openxmlformats.org/officeDocument/2006/relationships/customXml" Target="../ink/ink50.xml"/><Relationship Id="rId38" Type="http://schemas.openxmlformats.org/officeDocument/2006/relationships/image" Target="../media/image66.png"/><Relationship Id="rId59" Type="http://schemas.openxmlformats.org/officeDocument/2006/relationships/customXml" Target="../ink/ink63.xml"/><Relationship Id="rId103" Type="http://schemas.openxmlformats.org/officeDocument/2006/relationships/customXml" Target="../ink/ink85.xml"/><Relationship Id="rId108" Type="http://schemas.openxmlformats.org/officeDocument/2006/relationships/image" Target="../media/image101.png"/><Relationship Id="rId124" Type="http://schemas.openxmlformats.org/officeDocument/2006/relationships/image" Target="../media/image109.png"/><Relationship Id="rId129" Type="http://schemas.openxmlformats.org/officeDocument/2006/relationships/customXml" Target="../ink/ink98.xml"/><Relationship Id="rId54" Type="http://schemas.openxmlformats.org/officeDocument/2006/relationships/image" Target="../media/image74.png"/><Relationship Id="rId70" Type="http://schemas.openxmlformats.org/officeDocument/2006/relationships/image" Target="../media/image82.png"/><Relationship Id="rId75" Type="http://schemas.openxmlformats.org/officeDocument/2006/relationships/customXml" Target="../ink/ink71.xml"/><Relationship Id="rId91" Type="http://schemas.openxmlformats.org/officeDocument/2006/relationships/customXml" Target="../ink/ink79.xml"/><Relationship Id="rId96" Type="http://schemas.openxmlformats.org/officeDocument/2006/relationships/image" Target="../media/image95.png"/><Relationship Id="rId140" Type="http://schemas.openxmlformats.org/officeDocument/2006/relationships/image" Target="../media/image117.png"/><Relationship Id="rId145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23" Type="http://schemas.openxmlformats.org/officeDocument/2006/relationships/customXml" Target="../ink/ink45.xml"/><Relationship Id="rId28" Type="http://schemas.openxmlformats.org/officeDocument/2006/relationships/image" Target="../media/image61.png"/><Relationship Id="rId49" Type="http://schemas.openxmlformats.org/officeDocument/2006/relationships/customXml" Target="../ink/ink58.xml"/><Relationship Id="rId114" Type="http://schemas.openxmlformats.org/officeDocument/2006/relationships/image" Target="../media/image104.png"/><Relationship Id="rId119" Type="http://schemas.openxmlformats.org/officeDocument/2006/relationships/customXml" Target="../ink/ink93.xml"/><Relationship Id="rId44" Type="http://schemas.openxmlformats.org/officeDocument/2006/relationships/image" Target="../media/image69.png"/><Relationship Id="rId60" Type="http://schemas.openxmlformats.org/officeDocument/2006/relationships/image" Target="../media/image77.png"/><Relationship Id="rId65" Type="http://schemas.openxmlformats.org/officeDocument/2006/relationships/customXml" Target="../ink/ink66.xml"/><Relationship Id="rId81" Type="http://schemas.openxmlformats.org/officeDocument/2006/relationships/customXml" Target="../ink/ink74.xml"/><Relationship Id="rId86" Type="http://schemas.openxmlformats.org/officeDocument/2006/relationships/image" Target="../media/image90.png"/><Relationship Id="rId130" Type="http://schemas.openxmlformats.org/officeDocument/2006/relationships/image" Target="../media/image112.png"/><Relationship Id="rId135" Type="http://schemas.openxmlformats.org/officeDocument/2006/relationships/customXml" Target="../ink/ink101.xml"/><Relationship Id="rId151" Type="http://schemas.openxmlformats.org/officeDocument/2006/relationships/customXml" Target="../ink/ink109.xml"/><Relationship Id="rId13" Type="http://schemas.openxmlformats.org/officeDocument/2006/relationships/customXml" Target="../ink/ink40.xml"/><Relationship Id="rId18" Type="http://schemas.openxmlformats.org/officeDocument/2006/relationships/image" Target="../media/image56.png"/><Relationship Id="rId39" Type="http://schemas.openxmlformats.org/officeDocument/2006/relationships/customXml" Target="../ink/ink53.xml"/><Relationship Id="rId109" Type="http://schemas.openxmlformats.org/officeDocument/2006/relationships/customXml" Target="../ink/ink88.xml"/><Relationship Id="rId34" Type="http://schemas.openxmlformats.org/officeDocument/2006/relationships/image" Target="../media/image64.png"/><Relationship Id="rId50" Type="http://schemas.openxmlformats.org/officeDocument/2006/relationships/image" Target="../media/image72.png"/><Relationship Id="rId55" Type="http://schemas.openxmlformats.org/officeDocument/2006/relationships/customXml" Target="../ink/ink61.xml"/><Relationship Id="rId76" Type="http://schemas.openxmlformats.org/officeDocument/2006/relationships/image" Target="../media/image85.png"/><Relationship Id="rId97" Type="http://schemas.openxmlformats.org/officeDocument/2006/relationships/customXml" Target="../ink/ink82.xml"/><Relationship Id="rId104" Type="http://schemas.openxmlformats.org/officeDocument/2006/relationships/image" Target="../media/image99.png"/><Relationship Id="rId120" Type="http://schemas.openxmlformats.org/officeDocument/2006/relationships/image" Target="../media/image107.png"/><Relationship Id="rId125" Type="http://schemas.openxmlformats.org/officeDocument/2006/relationships/customXml" Target="../ink/ink96.xml"/><Relationship Id="rId141" Type="http://schemas.openxmlformats.org/officeDocument/2006/relationships/customXml" Target="../ink/ink104.xml"/><Relationship Id="rId146" Type="http://schemas.openxmlformats.org/officeDocument/2006/relationships/image" Target="../media/image120.png"/><Relationship Id="rId7" Type="http://schemas.openxmlformats.org/officeDocument/2006/relationships/customXml" Target="../ink/ink37.xml"/><Relationship Id="rId71" Type="http://schemas.openxmlformats.org/officeDocument/2006/relationships/customXml" Target="../ink/ink69.xml"/><Relationship Id="rId92" Type="http://schemas.openxmlformats.org/officeDocument/2006/relationships/image" Target="../media/image93.png"/><Relationship Id="rId2" Type="http://schemas.openxmlformats.org/officeDocument/2006/relationships/image" Target="../media/image20.jpg"/><Relationship Id="rId29" Type="http://schemas.openxmlformats.org/officeDocument/2006/relationships/customXml" Target="../ink/ink48.xml"/><Relationship Id="rId24" Type="http://schemas.openxmlformats.org/officeDocument/2006/relationships/image" Target="../media/image59.png"/><Relationship Id="rId40" Type="http://schemas.openxmlformats.org/officeDocument/2006/relationships/image" Target="../media/image67.png"/><Relationship Id="rId45" Type="http://schemas.openxmlformats.org/officeDocument/2006/relationships/customXml" Target="../ink/ink56.xml"/><Relationship Id="rId66" Type="http://schemas.openxmlformats.org/officeDocument/2006/relationships/image" Target="../media/image80.png"/><Relationship Id="rId87" Type="http://schemas.openxmlformats.org/officeDocument/2006/relationships/customXml" Target="../ink/ink77.xml"/><Relationship Id="rId110" Type="http://schemas.openxmlformats.org/officeDocument/2006/relationships/image" Target="../media/image102.png"/><Relationship Id="rId115" Type="http://schemas.openxmlformats.org/officeDocument/2006/relationships/customXml" Target="../ink/ink91.xml"/><Relationship Id="rId131" Type="http://schemas.openxmlformats.org/officeDocument/2006/relationships/customXml" Target="../ink/ink99.xml"/><Relationship Id="rId136" Type="http://schemas.openxmlformats.org/officeDocument/2006/relationships/image" Target="../media/image115.png"/><Relationship Id="rId61" Type="http://schemas.openxmlformats.org/officeDocument/2006/relationships/customXml" Target="../ink/ink64.xml"/><Relationship Id="rId82" Type="http://schemas.openxmlformats.org/officeDocument/2006/relationships/image" Target="../media/image88.png"/><Relationship Id="rId152" Type="http://schemas.openxmlformats.org/officeDocument/2006/relationships/image" Target="../media/image123.png"/><Relationship Id="rId19" Type="http://schemas.openxmlformats.org/officeDocument/2006/relationships/customXml" Target="../ink/ink43.xml"/><Relationship Id="rId14" Type="http://schemas.openxmlformats.org/officeDocument/2006/relationships/image" Target="../media/image54.png"/><Relationship Id="rId30" Type="http://schemas.openxmlformats.org/officeDocument/2006/relationships/image" Target="../media/image62.png"/><Relationship Id="rId35" Type="http://schemas.openxmlformats.org/officeDocument/2006/relationships/customXml" Target="../ink/ink51.xml"/><Relationship Id="rId56" Type="http://schemas.openxmlformats.org/officeDocument/2006/relationships/image" Target="../media/image75.png"/><Relationship Id="rId77" Type="http://schemas.openxmlformats.org/officeDocument/2006/relationships/customXml" Target="../ink/ink72.xml"/><Relationship Id="rId100" Type="http://schemas.openxmlformats.org/officeDocument/2006/relationships/image" Target="../media/image97.png"/><Relationship Id="rId105" Type="http://schemas.openxmlformats.org/officeDocument/2006/relationships/customXml" Target="../ink/ink86.xml"/><Relationship Id="rId126" Type="http://schemas.openxmlformats.org/officeDocument/2006/relationships/image" Target="../media/image110.png"/><Relationship Id="rId147" Type="http://schemas.openxmlformats.org/officeDocument/2006/relationships/customXml" Target="../ink/ink107.xml"/><Relationship Id="rId8" Type="http://schemas.openxmlformats.org/officeDocument/2006/relationships/image" Target="../media/image51.png"/><Relationship Id="rId51" Type="http://schemas.openxmlformats.org/officeDocument/2006/relationships/customXml" Target="../ink/ink59.xml"/><Relationship Id="rId72" Type="http://schemas.openxmlformats.org/officeDocument/2006/relationships/image" Target="../media/image83.png"/><Relationship Id="rId93" Type="http://schemas.openxmlformats.org/officeDocument/2006/relationships/customXml" Target="../ink/ink80.xml"/><Relationship Id="rId98" Type="http://schemas.openxmlformats.org/officeDocument/2006/relationships/image" Target="../media/image96.png"/><Relationship Id="rId121" Type="http://schemas.openxmlformats.org/officeDocument/2006/relationships/customXml" Target="../ink/ink94.xml"/><Relationship Id="rId142" Type="http://schemas.openxmlformats.org/officeDocument/2006/relationships/image" Target="../media/image118.png"/><Relationship Id="rId3" Type="http://schemas.openxmlformats.org/officeDocument/2006/relationships/image" Target="../media/image48.png"/><Relationship Id="rId25" Type="http://schemas.openxmlformats.org/officeDocument/2006/relationships/customXml" Target="../ink/ink46.xml"/><Relationship Id="rId46" Type="http://schemas.openxmlformats.org/officeDocument/2006/relationships/image" Target="../media/image70.png"/><Relationship Id="rId67" Type="http://schemas.openxmlformats.org/officeDocument/2006/relationships/customXml" Target="../ink/ink67.xml"/><Relationship Id="rId116" Type="http://schemas.openxmlformats.org/officeDocument/2006/relationships/image" Target="../media/image105.png"/><Relationship Id="rId137" Type="http://schemas.openxmlformats.org/officeDocument/2006/relationships/customXml" Target="../ink/ink102.xml"/><Relationship Id="rId20" Type="http://schemas.openxmlformats.org/officeDocument/2006/relationships/image" Target="../media/image57.png"/><Relationship Id="rId41" Type="http://schemas.openxmlformats.org/officeDocument/2006/relationships/customXml" Target="../ink/ink54.xml"/><Relationship Id="rId62" Type="http://schemas.openxmlformats.org/officeDocument/2006/relationships/image" Target="../media/image78.png"/><Relationship Id="rId83" Type="http://schemas.openxmlformats.org/officeDocument/2006/relationships/customXml" Target="../ink/ink75.xml"/><Relationship Id="rId88" Type="http://schemas.openxmlformats.org/officeDocument/2006/relationships/image" Target="../media/image91.png"/><Relationship Id="rId111" Type="http://schemas.openxmlformats.org/officeDocument/2006/relationships/customXml" Target="../ink/ink89.xml"/><Relationship Id="rId132" Type="http://schemas.openxmlformats.org/officeDocument/2006/relationships/image" Target="../media/image113.png"/><Relationship Id="rId15" Type="http://schemas.openxmlformats.org/officeDocument/2006/relationships/customXml" Target="../ink/ink41.xml"/><Relationship Id="rId36" Type="http://schemas.openxmlformats.org/officeDocument/2006/relationships/image" Target="../media/image65.png"/><Relationship Id="rId57" Type="http://schemas.openxmlformats.org/officeDocument/2006/relationships/customXml" Target="../ink/ink62.xml"/><Relationship Id="rId106" Type="http://schemas.openxmlformats.org/officeDocument/2006/relationships/image" Target="../media/image100.png"/><Relationship Id="rId127" Type="http://schemas.openxmlformats.org/officeDocument/2006/relationships/customXml" Target="../ink/ink97.xml"/><Relationship Id="rId10" Type="http://schemas.openxmlformats.org/officeDocument/2006/relationships/image" Target="../media/image52.png"/><Relationship Id="rId31" Type="http://schemas.openxmlformats.org/officeDocument/2006/relationships/customXml" Target="../ink/ink49.xml"/><Relationship Id="rId52" Type="http://schemas.openxmlformats.org/officeDocument/2006/relationships/image" Target="../media/image73.png"/><Relationship Id="rId73" Type="http://schemas.openxmlformats.org/officeDocument/2006/relationships/customXml" Target="../ink/ink70.xml"/><Relationship Id="rId78" Type="http://schemas.openxmlformats.org/officeDocument/2006/relationships/image" Target="../media/image86.png"/><Relationship Id="rId94" Type="http://schemas.openxmlformats.org/officeDocument/2006/relationships/image" Target="../media/image94.png"/><Relationship Id="rId99" Type="http://schemas.openxmlformats.org/officeDocument/2006/relationships/customXml" Target="../ink/ink83.xml"/><Relationship Id="rId101" Type="http://schemas.openxmlformats.org/officeDocument/2006/relationships/customXml" Target="../ink/ink84.xml"/><Relationship Id="rId122" Type="http://schemas.openxmlformats.org/officeDocument/2006/relationships/image" Target="../media/image108.png"/><Relationship Id="rId143" Type="http://schemas.openxmlformats.org/officeDocument/2006/relationships/customXml" Target="../ink/ink105.xml"/><Relationship Id="rId148" Type="http://schemas.openxmlformats.org/officeDocument/2006/relationships/image" Target="../media/image121.png"/><Relationship Id="rId4" Type="http://schemas.openxmlformats.org/officeDocument/2006/relationships/image" Target="../media/image49.png"/><Relationship Id="rId9" Type="http://schemas.openxmlformats.org/officeDocument/2006/relationships/customXml" Target="../ink/ink38.xml"/><Relationship Id="rId26" Type="http://schemas.openxmlformats.org/officeDocument/2006/relationships/image" Target="../media/image60.png"/><Relationship Id="rId47" Type="http://schemas.openxmlformats.org/officeDocument/2006/relationships/customXml" Target="../ink/ink57.xml"/><Relationship Id="rId68" Type="http://schemas.openxmlformats.org/officeDocument/2006/relationships/image" Target="../media/image81.png"/><Relationship Id="rId89" Type="http://schemas.openxmlformats.org/officeDocument/2006/relationships/customXml" Target="../ink/ink78.xml"/><Relationship Id="rId112" Type="http://schemas.openxmlformats.org/officeDocument/2006/relationships/image" Target="../media/image103.png"/><Relationship Id="rId133" Type="http://schemas.openxmlformats.org/officeDocument/2006/relationships/customXml" Target="../ink/ink100.xml"/><Relationship Id="rId16" Type="http://schemas.openxmlformats.org/officeDocument/2006/relationships/image" Target="../media/image55.png"/><Relationship Id="rId37" Type="http://schemas.openxmlformats.org/officeDocument/2006/relationships/customXml" Target="../ink/ink52.xml"/><Relationship Id="rId58" Type="http://schemas.openxmlformats.org/officeDocument/2006/relationships/image" Target="../media/image76.png"/><Relationship Id="rId79" Type="http://schemas.openxmlformats.org/officeDocument/2006/relationships/customXml" Target="../ink/ink73.xml"/><Relationship Id="rId102" Type="http://schemas.openxmlformats.org/officeDocument/2006/relationships/image" Target="../media/image98.png"/><Relationship Id="rId123" Type="http://schemas.openxmlformats.org/officeDocument/2006/relationships/customXml" Target="../ink/ink95.xml"/><Relationship Id="rId144" Type="http://schemas.openxmlformats.org/officeDocument/2006/relationships/image" Target="../media/image119.png"/><Relationship Id="rId90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EDB43-9AAE-4218-BFAB-5B8013956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8297" y="4841615"/>
            <a:ext cx="8031961" cy="882398"/>
          </a:xfrm>
        </p:spPr>
        <p:txBody>
          <a:bodyPr>
            <a:normAutofit/>
          </a:bodyPr>
          <a:lstStyle/>
          <a:p>
            <a:r>
              <a:rPr lang="en-US" sz="4400" dirty="0"/>
              <a:t>PSET 4: </a:t>
            </a:r>
            <a:r>
              <a:rPr lang="en-US" sz="4400" dirty="0" err="1"/>
              <a:t>Nomor</a:t>
            </a:r>
            <a:r>
              <a:rPr lang="en-US" sz="4400" dirty="0"/>
              <a:t> 1 </a:t>
            </a:r>
            <a:r>
              <a:rPr lang="en-US" sz="4400" dirty="0" err="1"/>
              <a:t>Praktik</a:t>
            </a:r>
            <a:endParaRPr lang="en-US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96DAF0-AEDC-4C5E-ADCB-3E84CD856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2366" y="5687775"/>
            <a:ext cx="8309853" cy="1071813"/>
          </a:xfrm>
        </p:spPr>
        <p:txBody>
          <a:bodyPr>
            <a:normAutofit fontScale="62500" lnSpcReduction="20000"/>
          </a:bodyPr>
          <a:lstStyle/>
          <a:p>
            <a:r>
              <a:rPr lang="en-US" sz="4600" dirty="0"/>
              <a:t>Hocky Yudhiono</a:t>
            </a:r>
          </a:p>
          <a:p>
            <a:r>
              <a:rPr lang="en-US" sz="1800" dirty="0"/>
              <a:t>Art By: https://www.deviantart.com/merueki</a:t>
            </a:r>
          </a:p>
        </p:txBody>
      </p:sp>
      <p:pic>
        <p:nvPicPr>
          <p:cNvPr id="1026" name="Picture 2" descr="Venti by Merueki on DeviantArt">
            <a:extLst>
              <a:ext uri="{FF2B5EF4-FFF2-40B4-BE49-F238E27FC236}">
                <a16:creationId xmlns:a16="http://schemas.microsoft.com/office/drawing/2014/main" id="{2F80538D-7CC4-4025-B64B-3AE24826D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" b="25179"/>
          <a:stretch/>
        </p:blipFill>
        <p:spPr bwMode="auto">
          <a:xfrm>
            <a:off x="-15059" y="1"/>
            <a:ext cx="12200741" cy="45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6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7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8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9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0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1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2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3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4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3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lipart, window&#10;&#10;Description automatically generated">
            <a:extLst>
              <a:ext uri="{FF2B5EF4-FFF2-40B4-BE49-F238E27FC236}">
                <a16:creationId xmlns:a16="http://schemas.microsoft.com/office/drawing/2014/main" id="{44E8154E-F33A-47AB-9AAA-2819C7871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8513" flipH="1">
            <a:off x="9155134" y="4911731"/>
            <a:ext cx="1451547" cy="1703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CA256B-A7B6-4799-937A-C946E055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64" y="247447"/>
            <a:ext cx="8689778" cy="59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25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wimming&#10;&#10;Description automatically generated">
            <a:extLst>
              <a:ext uri="{FF2B5EF4-FFF2-40B4-BE49-F238E27FC236}">
                <a16:creationId xmlns:a16="http://schemas.microsoft.com/office/drawing/2014/main" id="{01109751-262E-48C7-A075-4979298785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0D7C0-1F50-47A1-8D2D-8373481D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590" y="2766218"/>
            <a:ext cx="8440327" cy="1325563"/>
          </a:xfrm>
        </p:spPr>
        <p:txBody>
          <a:bodyPr>
            <a:noAutofit/>
          </a:bodyPr>
          <a:lstStyle/>
          <a:p>
            <a:pPr algn="ctr"/>
            <a:r>
              <a:rPr lang="en-US" sz="16600" dirty="0"/>
              <a:t>Octave</a:t>
            </a:r>
          </a:p>
        </p:txBody>
      </p:sp>
    </p:spTree>
    <p:extLst>
      <p:ext uri="{BB962C8B-B14F-4D97-AF65-F5344CB8AC3E}">
        <p14:creationId xmlns:p14="http://schemas.microsoft.com/office/powerpoint/2010/main" val="380205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in's notes — I love him : D">
            <a:extLst>
              <a:ext uri="{FF2B5EF4-FFF2-40B4-BE49-F238E27FC236}">
                <a16:creationId xmlns:a16="http://schemas.microsoft.com/office/drawing/2014/main" id="{872126FB-B1D1-4973-99A4-896DFDF7B9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79" y="795017"/>
            <a:ext cx="7451642" cy="36845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521FE7-11A6-4DF7-BC69-7750911B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515" y="4737420"/>
            <a:ext cx="480697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119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D7C0-1F50-47A1-8D2D-8373481D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11" y="49890"/>
            <a:ext cx="4806970" cy="1325563"/>
          </a:xfrm>
        </p:spPr>
        <p:txBody>
          <a:bodyPr/>
          <a:lstStyle/>
          <a:p>
            <a:r>
              <a:rPr lang="en-US" dirty="0"/>
              <a:t>LDL’ Factorization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13C95-84DB-4C9F-B2AC-0903A4E3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27" y="1062581"/>
            <a:ext cx="9757107" cy="2366419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1865AFBD-C699-40BE-972B-51CF5478F5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9944">
            <a:off x="8549548" y="542080"/>
            <a:ext cx="4840453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BE891-9F88-414C-BA84-C16D85A6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2" y="3412917"/>
            <a:ext cx="7090096" cy="32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7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D7C0-1F50-47A1-8D2D-8373481D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11" y="49890"/>
            <a:ext cx="4806970" cy="1325563"/>
          </a:xfrm>
        </p:spPr>
        <p:txBody>
          <a:bodyPr/>
          <a:lstStyle/>
          <a:p>
            <a:r>
              <a:rPr lang="en-US" dirty="0"/>
              <a:t>LDL’ Factorization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4993FBF-DFD5-4B6A-AAEE-08707D6AE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7"/>
          <a:stretch/>
        </p:blipFill>
        <p:spPr bwMode="auto">
          <a:xfrm>
            <a:off x="356170" y="1087777"/>
            <a:ext cx="7976870" cy="350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22C09F6-F6C7-463E-9E29-D2CDA280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88" y="4631459"/>
            <a:ext cx="7127644" cy="209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enshin Impact – Step Into a Vast Magical World of Adventure">
            <a:extLst>
              <a:ext uri="{FF2B5EF4-FFF2-40B4-BE49-F238E27FC236}">
                <a16:creationId xmlns:a16="http://schemas.microsoft.com/office/drawing/2014/main" id="{3CA15F8E-7D1D-4B2A-9CFB-4C14C954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25" y="0"/>
            <a:ext cx="4054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2657FC-8DBC-4A84-BCA6-1B54A1C845CF}"/>
              </a:ext>
            </a:extLst>
          </p:cNvPr>
          <p:cNvGrpSpPr/>
          <p:nvPr/>
        </p:nvGrpSpPr>
        <p:grpSpPr>
          <a:xfrm>
            <a:off x="2973094" y="3877722"/>
            <a:ext cx="2507400" cy="844560"/>
            <a:chOff x="2973094" y="3877722"/>
            <a:chExt cx="2507400" cy="84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B6E356-6354-4E68-9DA5-D049A258AE89}"/>
                    </a:ext>
                  </a:extLst>
                </p14:cNvPr>
                <p14:cNvContentPartPr/>
                <p14:nvPr/>
              </p14:nvContentPartPr>
              <p14:xfrm>
                <a:off x="2973094" y="4030722"/>
                <a:ext cx="2233440" cy="691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B6E356-6354-4E68-9DA5-D049A258AE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64454" y="4021722"/>
                  <a:ext cx="225108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9F02A7-CCA2-4971-AAA3-3036CBFC9C93}"/>
                    </a:ext>
                  </a:extLst>
                </p14:cNvPr>
                <p14:cNvContentPartPr/>
                <p14:nvPr/>
              </p14:nvContentPartPr>
              <p14:xfrm>
                <a:off x="5314894" y="3877722"/>
                <a:ext cx="120960" cy="224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9F02A7-CCA2-4971-AAA3-3036CBFC9C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06254" y="3869082"/>
                  <a:ext cx="138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1868662-FA09-4888-B99D-FEF7CED669E8}"/>
                    </a:ext>
                  </a:extLst>
                </p14:cNvPr>
                <p14:cNvContentPartPr/>
                <p14:nvPr/>
              </p14:nvContentPartPr>
              <p14:xfrm>
                <a:off x="5467534" y="4181922"/>
                <a:ext cx="12960" cy="18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1868662-FA09-4888-B99D-FEF7CED669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58894" y="4172922"/>
                  <a:ext cx="306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5352FB-1711-4BB0-B533-A434E68D0770}"/>
              </a:ext>
            </a:extLst>
          </p:cNvPr>
          <p:cNvGrpSpPr/>
          <p:nvPr/>
        </p:nvGrpSpPr>
        <p:grpSpPr>
          <a:xfrm>
            <a:off x="1427254" y="754722"/>
            <a:ext cx="4054680" cy="1549440"/>
            <a:chOff x="1427254" y="754722"/>
            <a:chExt cx="4054680" cy="154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B6CF69-86F0-479A-958C-02AB6CD3E113}"/>
                    </a:ext>
                  </a:extLst>
                </p14:cNvPr>
                <p14:cNvContentPartPr/>
                <p14:nvPr/>
              </p14:nvContentPartPr>
              <p14:xfrm>
                <a:off x="5042374" y="754722"/>
                <a:ext cx="162000" cy="287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B6CF69-86F0-479A-958C-02AB6CD3E11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33734" y="746082"/>
                  <a:ext cx="179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84D6CE-D25E-405E-87F6-D7B9AE3A59D6}"/>
                    </a:ext>
                  </a:extLst>
                </p14:cNvPr>
                <p14:cNvContentPartPr/>
                <p14:nvPr/>
              </p14:nvContentPartPr>
              <p14:xfrm>
                <a:off x="1427254" y="2071242"/>
                <a:ext cx="325800" cy="35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84D6CE-D25E-405E-87F6-D7B9AE3A59D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18614" y="2062242"/>
                  <a:ext cx="343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346575-8B0A-44A4-B26C-753A904B1D0F}"/>
                    </a:ext>
                  </a:extLst>
                </p14:cNvPr>
                <p14:cNvContentPartPr/>
                <p14:nvPr/>
              </p14:nvContentPartPr>
              <p14:xfrm>
                <a:off x="1641814" y="2023722"/>
                <a:ext cx="162360" cy="155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346575-8B0A-44A4-B26C-753A904B1D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33174" y="2014722"/>
                  <a:ext cx="180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61BC4B-BFBC-446E-9B36-EC864A4C655D}"/>
                    </a:ext>
                  </a:extLst>
                </p14:cNvPr>
                <p14:cNvContentPartPr/>
                <p14:nvPr/>
              </p14:nvContentPartPr>
              <p14:xfrm>
                <a:off x="1931614" y="1839402"/>
                <a:ext cx="517320" cy="439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61BC4B-BFBC-446E-9B36-EC864A4C655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22974" y="1830762"/>
                  <a:ext cx="5349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DDB4D3-A2B2-43C7-AFFF-9147C9331E26}"/>
                    </a:ext>
                  </a:extLst>
                </p14:cNvPr>
                <p14:cNvContentPartPr/>
                <p14:nvPr/>
              </p14:nvContentPartPr>
              <p14:xfrm>
                <a:off x="4655374" y="1021482"/>
                <a:ext cx="826560" cy="527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DDB4D3-A2B2-43C7-AFFF-9147C9331E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46734" y="1012482"/>
                  <a:ext cx="8442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7EC1BA9-FC88-4AFF-9053-BD6E46FB581E}"/>
                    </a:ext>
                  </a:extLst>
                </p14:cNvPr>
                <p14:cNvContentPartPr/>
                <p14:nvPr/>
              </p14:nvContentPartPr>
              <p14:xfrm>
                <a:off x="2351374" y="1219482"/>
                <a:ext cx="2387520" cy="618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7EC1BA9-FC88-4AFF-9053-BD6E46FB58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42734" y="1210482"/>
                  <a:ext cx="24051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CD515BB-04B7-4217-930B-5D6B3AF82A7D}"/>
                    </a:ext>
                  </a:extLst>
                </p14:cNvPr>
                <p14:cNvContentPartPr/>
                <p14:nvPr/>
              </p14:nvContentPartPr>
              <p14:xfrm>
                <a:off x="2672134" y="1820682"/>
                <a:ext cx="655200" cy="483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CD515BB-04B7-4217-930B-5D6B3AF82A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63134" y="1811682"/>
                  <a:ext cx="6728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8940BD-9A35-413C-B65B-A7DB37A5386C}"/>
                    </a:ext>
                  </a:extLst>
                </p14:cNvPr>
                <p14:cNvContentPartPr/>
                <p14:nvPr/>
              </p14:nvContentPartPr>
              <p14:xfrm>
                <a:off x="4786774" y="1351242"/>
                <a:ext cx="612360" cy="447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8940BD-9A35-413C-B65B-A7DB37A538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77774" y="1342602"/>
                  <a:ext cx="630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1C46206-EB36-4088-900A-BC6CE32DF5A7}"/>
                    </a:ext>
                  </a:extLst>
                </p14:cNvPr>
                <p14:cNvContentPartPr/>
                <p14:nvPr/>
              </p14:nvContentPartPr>
              <p14:xfrm>
                <a:off x="3357214" y="1584522"/>
                <a:ext cx="1478880" cy="361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1C46206-EB36-4088-900A-BC6CE32DF5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48214" y="1575522"/>
                  <a:ext cx="1496520" cy="37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67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wimming&#10;&#10;Description automatically generated">
            <a:extLst>
              <a:ext uri="{FF2B5EF4-FFF2-40B4-BE49-F238E27FC236}">
                <a16:creationId xmlns:a16="http://schemas.microsoft.com/office/drawing/2014/main" id="{01109751-262E-48C7-A075-4979298785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0D7C0-1F50-47A1-8D2D-8373481D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36" y="62446"/>
            <a:ext cx="4806970" cy="1325563"/>
          </a:xfrm>
        </p:spPr>
        <p:txBody>
          <a:bodyPr/>
          <a:lstStyle/>
          <a:p>
            <a:r>
              <a:rPr lang="en-US" dirty="0"/>
              <a:t>LDL’ Factorization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2EC6189-7502-474C-B219-D9272BF85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26"/>
          <a:stretch/>
        </p:blipFill>
        <p:spPr bwMode="auto">
          <a:xfrm>
            <a:off x="319836" y="5113976"/>
            <a:ext cx="3859791" cy="158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5F04A0-2549-4217-80AA-7AA9F05F8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2" y="1211007"/>
            <a:ext cx="8440328" cy="374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2E02280-4651-443D-92D1-8589DF158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34" b="79953"/>
          <a:stretch/>
        </p:blipFill>
        <p:spPr bwMode="auto">
          <a:xfrm>
            <a:off x="4716236" y="5208858"/>
            <a:ext cx="6362862" cy="112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57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B58278-4E57-435D-84B8-049480CA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7" y="141125"/>
            <a:ext cx="10048126" cy="5283630"/>
          </a:xfrm>
          <a:prstGeom prst="rect">
            <a:avLst/>
          </a:prstGeom>
        </p:spPr>
      </p:pic>
      <p:pic>
        <p:nvPicPr>
          <p:cNvPr id="11" name="Picture 10" descr="A picture containing clipart, window&#10;&#10;Description automatically generated">
            <a:extLst>
              <a:ext uri="{FF2B5EF4-FFF2-40B4-BE49-F238E27FC236}">
                <a16:creationId xmlns:a16="http://schemas.microsoft.com/office/drawing/2014/main" id="{44E8154E-F33A-47AB-9AAA-2819C7871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8513" flipH="1">
            <a:off x="9155134" y="4911731"/>
            <a:ext cx="1451547" cy="170308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D749B1A-DF5C-4897-BEC9-B2C55D12FD44}"/>
              </a:ext>
            </a:extLst>
          </p:cNvPr>
          <p:cNvGrpSpPr/>
          <p:nvPr/>
        </p:nvGrpSpPr>
        <p:grpSpPr>
          <a:xfrm>
            <a:off x="3422014" y="691722"/>
            <a:ext cx="4858920" cy="2082960"/>
            <a:chOff x="3422014" y="691722"/>
            <a:chExt cx="4858920" cy="20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014BA7-B79A-44A1-894A-0CCA815C0DFA}"/>
                    </a:ext>
                  </a:extLst>
                </p14:cNvPr>
                <p14:cNvContentPartPr/>
                <p14:nvPr/>
              </p14:nvContentPartPr>
              <p14:xfrm>
                <a:off x="5091694" y="693162"/>
                <a:ext cx="115200" cy="430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014BA7-B79A-44A1-894A-0CCA815C0D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2694" y="684162"/>
                  <a:ext cx="1328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9A04C3-5ED6-4BEC-BA0F-22B02B88754F}"/>
                    </a:ext>
                  </a:extLst>
                </p14:cNvPr>
                <p14:cNvContentPartPr/>
                <p14:nvPr/>
              </p14:nvContentPartPr>
              <p14:xfrm>
                <a:off x="5893774" y="691722"/>
                <a:ext cx="69120" cy="42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9A04C3-5ED6-4BEC-BA0F-22B02B8875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4774" y="683082"/>
                  <a:ext cx="867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E4480C-D310-4DC7-A150-8A52CDB210CB}"/>
                    </a:ext>
                  </a:extLst>
                </p14:cNvPr>
                <p14:cNvContentPartPr/>
                <p14:nvPr/>
              </p14:nvContentPartPr>
              <p14:xfrm>
                <a:off x="5369614" y="1201842"/>
                <a:ext cx="4680" cy="5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E4480C-D310-4DC7-A150-8A52CDB210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60614" y="1193202"/>
                  <a:ext cx="22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0E376D-4076-4046-81C2-F63320D99561}"/>
                    </a:ext>
                  </a:extLst>
                </p14:cNvPr>
                <p14:cNvContentPartPr/>
                <p14:nvPr/>
              </p14:nvContentPartPr>
              <p14:xfrm>
                <a:off x="4971454" y="1096002"/>
                <a:ext cx="1399320" cy="212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0E376D-4076-4046-81C2-F63320D995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62454" y="1087362"/>
                  <a:ext cx="1416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A3C565-C129-4149-B0E0-4EAC18125096}"/>
                    </a:ext>
                  </a:extLst>
                </p14:cNvPr>
                <p14:cNvContentPartPr/>
                <p14:nvPr/>
              </p14:nvContentPartPr>
              <p14:xfrm>
                <a:off x="4043374" y="1362762"/>
                <a:ext cx="1558440" cy="339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A3C565-C129-4149-B0E0-4EAC181250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34734" y="1353762"/>
                  <a:ext cx="15760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D45FAD-2CD9-4806-8852-D63F55CF4D3F}"/>
                    </a:ext>
                  </a:extLst>
                </p14:cNvPr>
                <p14:cNvContentPartPr/>
                <p14:nvPr/>
              </p14:nvContentPartPr>
              <p14:xfrm>
                <a:off x="4020334" y="1580922"/>
                <a:ext cx="144000" cy="184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D45FAD-2CD9-4806-8852-D63F55CF4D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11334" y="1572282"/>
                  <a:ext cx="161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ACCCB6B-4145-49B6-A2A7-CB9070F9D91C}"/>
                    </a:ext>
                  </a:extLst>
                </p14:cNvPr>
                <p14:cNvContentPartPr/>
                <p14:nvPr/>
              </p14:nvContentPartPr>
              <p14:xfrm>
                <a:off x="3422014" y="1822122"/>
                <a:ext cx="115920" cy="336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ACCCB6B-4145-49B6-A2A7-CB9070F9D9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13374" y="1813482"/>
                  <a:ext cx="133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9829709-EC8B-4DFD-8386-26D169160688}"/>
                    </a:ext>
                  </a:extLst>
                </p14:cNvPr>
                <p14:cNvContentPartPr/>
                <p14:nvPr/>
              </p14:nvContentPartPr>
              <p14:xfrm>
                <a:off x="3621454" y="1807002"/>
                <a:ext cx="70200" cy="321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9829709-EC8B-4DFD-8386-26D1691606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12454" y="1798362"/>
                  <a:ext cx="87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162A0E-2883-4534-94BA-9741A9F40B28}"/>
                    </a:ext>
                  </a:extLst>
                </p14:cNvPr>
                <p14:cNvContentPartPr/>
                <p14:nvPr/>
              </p14:nvContentPartPr>
              <p14:xfrm>
                <a:off x="7719694" y="1760562"/>
                <a:ext cx="99360" cy="371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162A0E-2883-4534-94BA-9741A9F40B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10694" y="1751922"/>
                  <a:ext cx="117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39D619-1C15-4C80-A753-80DFB57CA961}"/>
                    </a:ext>
                  </a:extLst>
                </p14:cNvPr>
                <p14:cNvContentPartPr/>
                <p14:nvPr/>
              </p14:nvContentPartPr>
              <p14:xfrm>
                <a:off x="8212894" y="1762002"/>
                <a:ext cx="68040" cy="419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39D619-1C15-4C80-A753-80DFB57CA9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03894" y="1753002"/>
                  <a:ext cx="856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0AB6F01-CDA6-4D7F-92BB-456A01C06A57}"/>
                    </a:ext>
                  </a:extLst>
                </p14:cNvPr>
                <p14:cNvContentPartPr/>
                <p14:nvPr/>
              </p14:nvContentPartPr>
              <p14:xfrm>
                <a:off x="3741694" y="2199042"/>
                <a:ext cx="4211280" cy="223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0AB6F01-CDA6-4D7F-92BB-456A01C06A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32694" y="2190402"/>
                  <a:ext cx="4228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4AC5AB-7651-42EB-AB38-7C15B7E948BE}"/>
                    </a:ext>
                  </a:extLst>
                </p14:cNvPr>
                <p14:cNvContentPartPr/>
                <p14:nvPr/>
              </p14:nvContentPartPr>
              <p14:xfrm>
                <a:off x="3734854" y="2305962"/>
                <a:ext cx="174960" cy="154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4AC5AB-7651-42EB-AB38-7C15B7E948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5854" y="2296962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4A4615-B152-4A58-A9D9-8457C9C0A67F}"/>
                    </a:ext>
                  </a:extLst>
                </p14:cNvPr>
                <p14:cNvContentPartPr/>
                <p14:nvPr/>
              </p14:nvContentPartPr>
              <p14:xfrm>
                <a:off x="3479254" y="2402802"/>
                <a:ext cx="90000" cy="371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4A4615-B152-4A58-A9D9-8457C9C0A6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70614" y="2394162"/>
                  <a:ext cx="107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9784CE6-88E1-444C-A4D8-E42985FACD1A}"/>
                    </a:ext>
                  </a:extLst>
                </p14:cNvPr>
                <p14:cNvContentPartPr/>
                <p14:nvPr/>
              </p14:nvContentPartPr>
              <p14:xfrm>
                <a:off x="3679414" y="2415402"/>
                <a:ext cx="64800" cy="343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9784CE6-88E1-444C-A4D8-E42985FACD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70774" y="2406402"/>
                  <a:ext cx="8244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16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31B8D3-8813-4CC0-9974-C67872C3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66" y="347841"/>
            <a:ext cx="48069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LDL’ Factorization w/ Diagonal Pivoting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297C4-0E96-4CDA-9DE7-59944C1D9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26"/>
          <a:stretch/>
        </p:blipFill>
        <p:spPr bwMode="auto">
          <a:xfrm>
            <a:off x="761624" y="2155018"/>
            <a:ext cx="6611809" cy="271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enshin Impact Official | Impact, Anime, Chibi">
            <a:extLst>
              <a:ext uri="{FF2B5EF4-FFF2-40B4-BE49-F238E27FC236}">
                <a16:creationId xmlns:a16="http://schemas.microsoft.com/office/drawing/2014/main" id="{57E8080C-F5B8-4BE8-865F-687D48DE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433" y="1819599"/>
            <a:ext cx="3385770" cy="33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36AEAE-865F-4011-8CD3-621C1E3AFB65}"/>
                  </a:ext>
                </a:extLst>
              </p14:cNvPr>
              <p14:cNvContentPartPr/>
              <p14:nvPr/>
            </p14:nvContentPartPr>
            <p14:xfrm>
              <a:off x="2191009" y="3518082"/>
              <a:ext cx="806400" cy="1279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36AEAE-865F-4011-8CD3-621C1E3AFB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2369" y="3509082"/>
                <a:ext cx="824040" cy="129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596A91C-75D2-4738-B65C-FBBEEE21AB50}"/>
              </a:ext>
            </a:extLst>
          </p:cNvPr>
          <p:cNvGrpSpPr/>
          <p:nvPr/>
        </p:nvGrpSpPr>
        <p:grpSpPr>
          <a:xfrm>
            <a:off x="2184529" y="4955202"/>
            <a:ext cx="642960" cy="371160"/>
            <a:chOff x="2184529" y="4955202"/>
            <a:chExt cx="64296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657BE8-26D9-4303-8975-9A69048C801B}"/>
                    </a:ext>
                  </a:extLst>
                </p14:cNvPr>
                <p14:cNvContentPartPr/>
                <p14:nvPr/>
              </p14:nvContentPartPr>
              <p14:xfrm>
                <a:off x="2184529" y="5048802"/>
                <a:ext cx="311760" cy="76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657BE8-26D9-4303-8975-9A69048C80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5529" y="5039802"/>
                  <a:ext cx="329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B8226EA-288D-42B9-9178-03FFD4077D7D}"/>
                    </a:ext>
                  </a:extLst>
                </p14:cNvPr>
                <p14:cNvContentPartPr/>
                <p14:nvPr/>
              </p14:nvContentPartPr>
              <p14:xfrm>
                <a:off x="2333209" y="5125482"/>
                <a:ext cx="88560" cy="200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B8226EA-288D-42B9-9178-03FFD4077D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24209" y="5116482"/>
                  <a:ext cx="106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A5EB7F-7D2D-4BA7-ABE6-81C97DB91738}"/>
                    </a:ext>
                  </a:extLst>
                </p14:cNvPr>
                <p14:cNvContentPartPr/>
                <p14:nvPr/>
              </p14:nvContentPartPr>
              <p14:xfrm>
                <a:off x="2580529" y="5283882"/>
                <a:ext cx="2160" cy="10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A5EB7F-7D2D-4BA7-ABE6-81C97DB917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1889" y="5274882"/>
                  <a:ext cx="19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88CC69-C92F-40F5-84F5-470A0DD99FC3}"/>
                    </a:ext>
                  </a:extLst>
                </p14:cNvPr>
                <p14:cNvContentPartPr/>
                <p14:nvPr/>
              </p14:nvContentPartPr>
              <p14:xfrm>
                <a:off x="2598169" y="4955202"/>
                <a:ext cx="212760" cy="61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88CC69-C92F-40F5-84F5-470A0DD99F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9529" y="4946202"/>
                  <a:ext cx="230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7D3FDF-F0EC-4A1F-BA71-0128C5F32567}"/>
                    </a:ext>
                  </a:extLst>
                </p14:cNvPr>
                <p14:cNvContentPartPr/>
                <p14:nvPr/>
              </p14:nvContentPartPr>
              <p14:xfrm>
                <a:off x="2716609" y="4976082"/>
                <a:ext cx="110880" cy="211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7D3FDF-F0EC-4A1F-BA71-0128C5F325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07609" y="4967082"/>
                  <a:ext cx="128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E3A663-7AD3-4CB0-976F-577A9AF30827}"/>
                    </a:ext>
                  </a:extLst>
                </p14:cNvPr>
                <p14:cNvContentPartPr/>
                <p14:nvPr/>
              </p14:nvContentPartPr>
              <p14:xfrm>
                <a:off x="2566129" y="5218722"/>
                <a:ext cx="75240" cy="101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E3A663-7AD3-4CB0-976F-577A9AF308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57129" y="5210082"/>
                  <a:ext cx="9288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435E58E-2576-4B32-8716-7978CDF6D0DB}"/>
                  </a:ext>
                </a:extLst>
              </p14:cNvPr>
              <p14:cNvContentPartPr/>
              <p14:nvPr/>
            </p14:nvContentPartPr>
            <p14:xfrm>
              <a:off x="2317534" y="5105322"/>
              <a:ext cx="96480" cy="239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435E58E-2576-4B32-8716-7978CDF6D0D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1534" y="5069322"/>
                <a:ext cx="1681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BFDD35-7154-4182-AAC9-F1903E33D4FC}"/>
                  </a:ext>
                </a:extLst>
              </p14:cNvPr>
              <p14:cNvContentPartPr/>
              <p14:nvPr/>
            </p14:nvContentPartPr>
            <p14:xfrm>
              <a:off x="2707774" y="5018922"/>
              <a:ext cx="100800" cy="164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BFDD35-7154-4182-AAC9-F1903E33D4F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2134" y="4982922"/>
                <a:ext cx="17244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00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wimming&#10;&#10;Description automatically generated">
            <a:extLst>
              <a:ext uri="{FF2B5EF4-FFF2-40B4-BE49-F238E27FC236}">
                <a16:creationId xmlns:a16="http://schemas.microsoft.com/office/drawing/2014/main" id="{01109751-262E-48C7-A075-4979298785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0D7C0-1F50-47A1-8D2D-8373481D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35" y="62446"/>
            <a:ext cx="8440327" cy="1325563"/>
          </a:xfrm>
        </p:spPr>
        <p:txBody>
          <a:bodyPr/>
          <a:lstStyle/>
          <a:p>
            <a:r>
              <a:rPr lang="en-US" dirty="0"/>
              <a:t>LDL’ Factorization w/ Pivoting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F61F3-0564-46D6-8AEE-F636AF22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5" y="1269033"/>
            <a:ext cx="4922774" cy="529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F9E55-2BBF-4CBB-AD6C-2F2DB954F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444" y="1269033"/>
            <a:ext cx="6204139" cy="248449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12265CC-C158-4994-9414-D55808DF1AB9}"/>
              </a:ext>
            </a:extLst>
          </p:cNvPr>
          <p:cNvGrpSpPr/>
          <p:nvPr/>
        </p:nvGrpSpPr>
        <p:grpSpPr>
          <a:xfrm>
            <a:off x="3034129" y="4299642"/>
            <a:ext cx="411840" cy="761400"/>
            <a:chOff x="3034129" y="4299642"/>
            <a:chExt cx="411840" cy="76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AA0F97-B3DD-444A-B15D-F46EDA614135}"/>
                    </a:ext>
                  </a:extLst>
                </p14:cNvPr>
                <p14:cNvContentPartPr/>
                <p14:nvPr/>
              </p14:nvContentPartPr>
              <p14:xfrm>
                <a:off x="3066169" y="4360122"/>
                <a:ext cx="277920" cy="8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AA0F97-B3DD-444A-B15D-F46EDA6141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30169" y="4324122"/>
                  <a:ext cx="349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928966-A693-408B-B0D7-CB6F4FE3CC81}"/>
                    </a:ext>
                  </a:extLst>
                </p14:cNvPr>
                <p14:cNvContentPartPr/>
                <p14:nvPr/>
              </p14:nvContentPartPr>
              <p14:xfrm>
                <a:off x="3304849" y="4299642"/>
                <a:ext cx="119880" cy="167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928966-A693-408B-B0D7-CB6F4FE3CC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69209" y="4263642"/>
                  <a:ext cx="191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65FE08-B7AE-46A5-87C0-79C97B358473}"/>
                    </a:ext>
                  </a:extLst>
                </p14:cNvPr>
                <p14:cNvContentPartPr/>
                <p14:nvPr/>
              </p14:nvContentPartPr>
              <p14:xfrm>
                <a:off x="3034129" y="4979322"/>
                <a:ext cx="316800" cy="24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65FE08-B7AE-46A5-87C0-79C97B3584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98129" y="4943682"/>
                  <a:ext cx="388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E46612-977C-4560-810E-563A1560E9AB}"/>
                    </a:ext>
                  </a:extLst>
                </p14:cNvPr>
                <p14:cNvContentPartPr/>
                <p14:nvPr/>
              </p14:nvContentPartPr>
              <p14:xfrm>
                <a:off x="3299089" y="4927122"/>
                <a:ext cx="146880" cy="133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E46612-977C-4560-810E-563A1560E9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63449" y="4891122"/>
                  <a:ext cx="21852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1F22A9-29E2-4169-84DA-9215B05FA642}"/>
                  </a:ext>
                </a:extLst>
              </p14:cNvPr>
              <p14:cNvContentPartPr/>
              <p14:nvPr/>
            </p14:nvContentPartPr>
            <p14:xfrm>
              <a:off x="3069049" y="5317002"/>
              <a:ext cx="206640" cy="10951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1F22A9-29E2-4169-84DA-9215B05FA64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33049" y="5281362"/>
                <a:ext cx="278280" cy="116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40846049-4509-4C54-A08C-BD2AB2180731}"/>
              </a:ext>
            </a:extLst>
          </p:cNvPr>
          <p:cNvGrpSpPr/>
          <p:nvPr/>
        </p:nvGrpSpPr>
        <p:grpSpPr>
          <a:xfrm>
            <a:off x="2603929" y="2889882"/>
            <a:ext cx="2399925" cy="623880"/>
            <a:chOff x="2603929" y="2889882"/>
            <a:chExt cx="2399925" cy="62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864CE3-782E-42D5-A309-1466B8D9A418}"/>
                    </a:ext>
                  </a:extLst>
                </p14:cNvPr>
                <p14:cNvContentPartPr/>
                <p14:nvPr/>
              </p14:nvContentPartPr>
              <p14:xfrm>
                <a:off x="2603929" y="3288042"/>
                <a:ext cx="724680" cy="225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864CE3-782E-42D5-A309-1466B8D9A4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68289" y="3252402"/>
                  <a:ext cx="796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B46F4AF-DABF-4C21-AE34-3F280F625899}"/>
                    </a:ext>
                  </a:extLst>
                </p14:cNvPr>
                <p14:cNvContentPartPr/>
                <p14:nvPr/>
              </p14:nvContentPartPr>
              <p14:xfrm>
                <a:off x="3191449" y="3266082"/>
                <a:ext cx="162720" cy="1562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B46F4AF-DABF-4C21-AE34-3F280F6258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55449" y="3230082"/>
                  <a:ext cx="234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342C347-F1E7-46C5-BC7A-D93BD72CC35B}"/>
                    </a:ext>
                  </a:extLst>
                </p14:cNvPr>
                <p14:cNvContentPartPr/>
                <p14:nvPr/>
              </p14:nvContentPartPr>
              <p14:xfrm>
                <a:off x="3454414" y="3099402"/>
                <a:ext cx="45000" cy="3556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342C347-F1E7-46C5-BC7A-D93BD72CC3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45414" y="3090762"/>
                  <a:ext cx="626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019CEF-E68F-4BF6-A9E6-73BACF8D9284}"/>
                    </a:ext>
                  </a:extLst>
                </p14:cNvPr>
                <p14:cNvContentPartPr/>
                <p14:nvPr/>
              </p14:nvContentPartPr>
              <p14:xfrm>
                <a:off x="3433894" y="3050082"/>
                <a:ext cx="128160" cy="190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019CEF-E68F-4BF6-A9E6-73BACF8D92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24894" y="3041442"/>
                  <a:ext cx="145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6899DB7-EA06-46A5-BA9E-C54761114774}"/>
                    </a:ext>
                  </a:extLst>
                </p14:cNvPr>
                <p14:cNvContentPartPr/>
                <p14:nvPr/>
              </p14:nvContentPartPr>
              <p14:xfrm>
                <a:off x="3613894" y="3154482"/>
                <a:ext cx="96120" cy="178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6899DB7-EA06-46A5-BA9E-C547611147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04894" y="3145842"/>
                  <a:ext cx="113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7B245E-60FD-4E51-AD07-005C09421CBC}"/>
                    </a:ext>
                  </a:extLst>
                </p14:cNvPr>
                <p14:cNvContentPartPr/>
                <p14:nvPr/>
              </p14:nvContentPartPr>
              <p14:xfrm>
                <a:off x="3722614" y="3130722"/>
                <a:ext cx="123480" cy="187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7B245E-60FD-4E51-AD07-005C09421C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13614" y="3122082"/>
                  <a:ext cx="141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C28C1D1-B6FB-4D18-BA08-29155282BEC3}"/>
                    </a:ext>
                  </a:extLst>
                </p14:cNvPr>
                <p14:cNvContentPartPr/>
                <p14:nvPr/>
              </p14:nvContentPartPr>
              <p14:xfrm>
                <a:off x="3866614" y="3091842"/>
                <a:ext cx="181800" cy="191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C28C1D1-B6FB-4D18-BA08-29155282BEC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57974" y="3083202"/>
                  <a:ext cx="199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3B18336-E3BB-464D-B3CB-696CDAEBD3BB}"/>
                    </a:ext>
                  </a:extLst>
                </p14:cNvPr>
                <p14:cNvContentPartPr/>
                <p14:nvPr/>
              </p14:nvContentPartPr>
              <p14:xfrm>
                <a:off x="4057054" y="3068082"/>
                <a:ext cx="167400" cy="200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3B18336-E3BB-464D-B3CB-696CDAEBD3B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8054" y="3059082"/>
                  <a:ext cx="185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579E129-663B-4586-A2E5-5F4B962BD7D0}"/>
                    </a:ext>
                  </a:extLst>
                </p14:cNvPr>
                <p14:cNvContentPartPr/>
                <p14:nvPr/>
              </p14:nvContentPartPr>
              <p14:xfrm>
                <a:off x="4228774" y="2937762"/>
                <a:ext cx="111600" cy="303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579E129-663B-4586-A2E5-5F4B962BD7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20134" y="2928762"/>
                  <a:ext cx="1292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2798557-3467-4A51-8DD5-BEBF9A87AD03}"/>
                    </a:ext>
                  </a:extLst>
                </p14:cNvPr>
                <p14:cNvContentPartPr/>
                <p14:nvPr/>
              </p14:nvContentPartPr>
              <p14:xfrm>
                <a:off x="4230214" y="3076002"/>
                <a:ext cx="90000" cy="48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2798557-3467-4A51-8DD5-BEBF9A87AD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21574" y="3067002"/>
                  <a:ext cx="107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4124445-F56A-4391-B68B-C3E039D5B3ED}"/>
                    </a:ext>
                  </a:extLst>
                </p14:cNvPr>
                <p14:cNvContentPartPr/>
                <p14:nvPr/>
              </p14:nvContentPartPr>
              <p14:xfrm>
                <a:off x="4370254" y="3046122"/>
                <a:ext cx="131760" cy="158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4124445-F56A-4391-B68B-C3E039D5B3E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61254" y="3037482"/>
                  <a:ext cx="149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1A90CE2-B24E-47B6-A8B1-F62F493DB01B}"/>
                    </a:ext>
                  </a:extLst>
                </p14:cNvPr>
                <p14:cNvContentPartPr/>
                <p14:nvPr/>
              </p14:nvContentPartPr>
              <p14:xfrm>
                <a:off x="4522174" y="2889882"/>
                <a:ext cx="95400" cy="31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1A90CE2-B24E-47B6-A8B1-F62F493DB0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13174" y="2880882"/>
                  <a:ext cx="113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CD85BB4-DB94-4A20-9AE0-90A9FAF783C3}"/>
                    </a:ext>
                  </a:extLst>
                </p14:cNvPr>
                <p14:cNvContentPartPr/>
                <p14:nvPr/>
              </p14:nvContentPartPr>
              <p14:xfrm>
                <a:off x="4537654" y="3040722"/>
                <a:ext cx="52920" cy="20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CD85BB4-DB94-4A20-9AE0-90A9FAF783C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28654" y="3032082"/>
                  <a:ext cx="70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723E275-F33F-4A9D-8ED0-96316D46409D}"/>
                    </a:ext>
                  </a:extLst>
                </p14:cNvPr>
                <p14:cNvContentPartPr/>
                <p14:nvPr/>
              </p14:nvContentPartPr>
              <p14:xfrm>
                <a:off x="4621174" y="2943882"/>
                <a:ext cx="59760" cy="213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723E275-F33F-4A9D-8ED0-96316D4640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12174" y="2935242"/>
                  <a:ext cx="77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4B08EC4-FCE8-4155-A739-A5A196C462D1}"/>
                    </a:ext>
                  </a:extLst>
                </p14:cNvPr>
                <p14:cNvContentPartPr/>
                <p14:nvPr/>
              </p14:nvContentPartPr>
              <p14:xfrm>
                <a:off x="4722694" y="2983122"/>
                <a:ext cx="81720" cy="190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4B08EC4-FCE8-4155-A739-A5A196C462D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14054" y="2974482"/>
                  <a:ext cx="99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0631BD4-F460-43C7-B4DC-6357A10CF4DD}"/>
                    </a:ext>
                  </a:extLst>
                </p14:cNvPr>
                <p14:cNvContentPartPr/>
                <p14:nvPr/>
              </p14:nvContentPartPr>
              <p14:xfrm>
                <a:off x="4818094" y="2948562"/>
                <a:ext cx="185760" cy="2142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0631BD4-F460-43C7-B4DC-6357A10CF4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09454" y="2939562"/>
                  <a:ext cx="2034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E9112F2-A313-4B06-8576-64E6E8F5909F}"/>
              </a:ext>
            </a:extLst>
          </p:cNvPr>
          <p:cNvGrpSpPr/>
          <p:nvPr/>
        </p:nvGrpSpPr>
        <p:grpSpPr>
          <a:xfrm>
            <a:off x="3524254" y="4006602"/>
            <a:ext cx="1282320" cy="430920"/>
            <a:chOff x="3524254" y="4006602"/>
            <a:chExt cx="128232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D87D60B-6000-46C1-8C2B-B90F9155C322}"/>
                    </a:ext>
                  </a:extLst>
                </p14:cNvPr>
                <p14:cNvContentPartPr/>
                <p14:nvPr/>
              </p14:nvContentPartPr>
              <p14:xfrm>
                <a:off x="3524254" y="4158882"/>
                <a:ext cx="200520" cy="278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D87D60B-6000-46C1-8C2B-B90F9155C3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15254" y="4150242"/>
                  <a:ext cx="218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473C8C8-DC84-4484-BAEF-7B9975B86C83}"/>
                    </a:ext>
                  </a:extLst>
                </p14:cNvPr>
                <p14:cNvContentPartPr/>
                <p14:nvPr/>
              </p14:nvContentPartPr>
              <p14:xfrm>
                <a:off x="3720454" y="4185522"/>
                <a:ext cx="88560" cy="205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473C8C8-DC84-4484-BAEF-7B9975B86C8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11454" y="4176522"/>
                  <a:ext cx="106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B215FB-1CFE-4702-8955-ED0D6D517D37}"/>
                    </a:ext>
                  </a:extLst>
                </p14:cNvPr>
                <p14:cNvContentPartPr/>
                <p14:nvPr/>
              </p14:nvContentPartPr>
              <p14:xfrm>
                <a:off x="3853294" y="4099122"/>
                <a:ext cx="166680" cy="249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B215FB-1CFE-4702-8955-ED0D6D517D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44294" y="4090122"/>
                  <a:ext cx="184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81FF62-DC1D-4215-9916-FCE33981C421}"/>
                    </a:ext>
                  </a:extLst>
                </p14:cNvPr>
                <p14:cNvContentPartPr/>
                <p14:nvPr/>
              </p14:nvContentPartPr>
              <p14:xfrm>
                <a:off x="4165774" y="4102722"/>
                <a:ext cx="92880" cy="202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81FF62-DC1D-4215-9916-FCE33981C4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57134" y="4093722"/>
                  <a:ext cx="110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F5FBD9-98A7-4875-9B1F-B2E876FFAC59}"/>
                    </a:ext>
                  </a:extLst>
                </p14:cNvPr>
                <p14:cNvContentPartPr/>
                <p14:nvPr/>
              </p14:nvContentPartPr>
              <p14:xfrm>
                <a:off x="4333894" y="4042962"/>
                <a:ext cx="167400" cy="227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F5FBD9-98A7-4875-9B1F-B2E876FFAC5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24894" y="4034322"/>
                  <a:ext cx="185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24D8ED-EBAE-4194-84EB-27C2C9650DF8}"/>
                    </a:ext>
                  </a:extLst>
                </p14:cNvPr>
                <p14:cNvContentPartPr/>
                <p14:nvPr/>
              </p14:nvContentPartPr>
              <p14:xfrm>
                <a:off x="4557814" y="4040082"/>
                <a:ext cx="125640" cy="176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24D8ED-EBAE-4194-84EB-27C2C9650DF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49174" y="4031082"/>
                  <a:ext cx="143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DF433FF-E03E-4E99-8FD1-823E6BD3131E}"/>
                    </a:ext>
                  </a:extLst>
                </p14:cNvPr>
                <p14:cNvContentPartPr/>
                <p14:nvPr/>
              </p14:nvContentPartPr>
              <p14:xfrm>
                <a:off x="4704694" y="4025322"/>
                <a:ext cx="55800" cy="269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DF433FF-E03E-4E99-8FD1-823E6BD3131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95694" y="4016682"/>
                  <a:ext cx="73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2790EBB-D1C8-4A2E-8B13-A725F0EDBFA5}"/>
                    </a:ext>
                  </a:extLst>
                </p14:cNvPr>
                <p14:cNvContentPartPr/>
                <p14:nvPr/>
              </p14:nvContentPartPr>
              <p14:xfrm>
                <a:off x="4683094" y="4006602"/>
                <a:ext cx="123480" cy="182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2790EBB-D1C8-4A2E-8B13-A725F0EDBF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74454" y="3997962"/>
                  <a:ext cx="1411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A236995-1D5D-4CBE-B436-A8974404FCD2}"/>
              </a:ext>
            </a:extLst>
          </p:cNvPr>
          <p:cNvGrpSpPr/>
          <p:nvPr/>
        </p:nvGrpSpPr>
        <p:grpSpPr>
          <a:xfrm>
            <a:off x="3550894" y="4594122"/>
            <a:ext cx="1526400" cy="495000"/>
            <a:chOff x="3550894" y="4594122"/>
            <a:chExt cx="152640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AFF2E0E-BAF6-4C91-AFFE-F6974E7EE148}"/>
                    </a:ext>
                  </a:extLst>
                </p14:cNvPr>
                <p14:cNvContentPartPr/>
                <p14:nvPr/>
              </p14:nvContentPartPr>
              <p14:xfrm>
                <a:off x="3550894" y="4797882"/>
                <a:ext cx="110520" cy="291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AFF2E0E-BAF6-4C91-AFFE-F6974E7EE1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42254" y="4789242"/>
                  <a:ext cx="128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2DDADBF-936A-4288-94DA-0F5DEEF25EE8}"/>
                    </a:ext>
                  </a:extLst>
                </p14:cNvPr>
                <p14:cNvContentPartPr/>
                <p14:nvPr/>
              </p14:nvContentPartPr>
              <p14:xfrm>
                <a:off x="3692734" y="4857282"/>
                <a:ext cx="63720" cy="182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2DDADBF-936A-4288-94DA-0F5DEEF25EE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84094" y="4848282"/>
                  <a:ext cx="81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6C020D8-7C66-4F51-B303-E3BA36F2D0D0}"/>
                    </a:ext>
                  </a:extLst>
                </p14:cNvPr>
                <p14:cNvContentPartPr/>
                <p14:nvPr/>
              </p14:nvContentPartPr>
              <p14:xfrm>
                <a:off x="3753214" y="4748922"/>
                <a:ext cx="68760" cy="283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6C020D8-7C66-4F51-B303-E3BA36F2D0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44574" y="4739922"/>
                  <a:ext cx="86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A4D8F7-EFEA-492A-A54D-422469CF42BF}"/>
                    </a:ext>
                  </a:extLst>
                </p14:cNvPr>
                <p14:cNvContentPartPr/>
                <p14:nvPr/>
              </p14:nvContentPartPr>
              <p14:xfrm>
                <a:off x="3876694" y="4856562"/>
                <a:ext cx="120600" cy="164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A4D8F7-EFEA-492A-A54D-422469CF42B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67694" y="4847562"/>
                  <a:ext cx="138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1A56E71-7F07-410B-BE66-69F7B074D617}"/>
                    </a:ext>
                  </a:extLst>
                </p14:cNvPr>
                <p14:cNvContentPartPr/>
                <p14:nvPr/>
              </p14:nvContentPartPr>
              <p14:xfrm>
                <a:off x="4055254" y="4804362"/>
                <a:ext cx="159480" cy="175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1A56E71-7F07-410B-BE66-69F7B074D61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46254" y="4795362"/>
                  <a:ext cx="177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149B57-56F4-4E29-BC61-CE9B73E9FBAC}"/>
                    </a:ext>
                  </a:extLst>
                </p14:cNvPr>
                <p14:cNvContentPartPr/>
                <p14:nvPr/>
              </p14:nvContentPartPr>
              <p14:xfrm>
                <a:off x="4245334" y="4779162"/>
                <a:ext cx="132480" cy="165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149B57-56F4-4E29-BC61-CE9B73E9FBA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36694" y="4770522"/>
                  <a:ext cx="150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401EEB-10C4-4D15-8FA0-9B2B3DEFE488}"/>
                    </a:ext>
                  </a:extLst>
                </p14:cNvPr>
                <p14:cNvContentPartPr/>
                <p14:nvPr/>
              </p14:nvContentPartPr>
              <p14:xfrm>
                <a:off x="4531894" y="4734162"/>
                <a:ext cx="102960" cy="232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401EEB-10C4-4D15-8FA0-9B2B3DEFE48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23254" y="4725162"/>
                  <a:ext cx="120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139D9B0-99A3-4143-9A9B-157FE80F099E}"/>
                    </a:ext>
                  </a:extLst>
                </p14:cNvPr>
                <p14:cNvContentPartPr/>
                <p14:nvPr/>
              </p14:nvContentPartPr>
              <p14:xfrm>
                <a:off x="4693894" y="4684122"/>
                <a:ext cx="160560" cy="205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139D9B0-99A3-4143-9A9B-157FE80F099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685254" y="4675482"/>
                  <a:ext cx="178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A661FC1-EAA6-4689-AC0F-6483EC5406F0}"/>
                    </a:ext>
                  </a:extLst>
                </p14:cNvPr>
                <p14:cNvContentPartPr/>
                <p14:nvPr/>
              </p14:nvContentPartPr>
              <p14:xfrm>
                <a:off x="4893334" y="4609962"/>
                <a:ext cx="101880" cy="195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A661FC1-EAA6-4689-AC0F-6483EC5406F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84694" y="4601322"/>
                  <a:ext cx="119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DCE846A-2743-4F86-A3FC-173AD80BBFC7}"/>
                    </a:ext>
                  </a:extLst>
                </p14:cNvPr>
                <p14:cNvContentPartPr/>
                <p14:nvPr/>
              </p14:nvContentPartPr>
              <p14:xfrm>
                <a:off x="4991974" y="4594122"/>
                <a:ext cx="85320" cy="248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DCE846A-2743-4F86-A3FC-173AD80BBF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82974" y="4585482"/>
                  <a:ext cx="10296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F1F3D5A-589B-4037-8E41-DBB0221979A9}"/>
              </a:ext>
            </a:extLst>
          </p:cNvPr>
          <p:cNvGrpSpPr/>
          <p:nvPr/>
        </p:nvGrpSpPr>
        <p:grpSpPr>
          <a:xfrm>
            <a:off x="3526054" y="5338602"/>
            <a:ext cx="1170360" cy="987480"/>
            <a:chOff x="3526054" y="5338602"/>
            <a:chExt cx="1170360" cy="9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E3B80DE-77DB-42E7-B06D-7D6342936F4D}"/>
                    </a:ext>
                  </a:extLst>
                </p14:cNvPr>
                <p14:cNvContentPartPr/>
                <p14:nvPr/>
              </p14:nvContentPartPr>
              <p14:xfrm>
                <a:off x="3526054" y="5477562"/>
                <a:ext cx="139320" cy="330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E3B80DE-77DB-42E7-B06D-7D6342936F4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17414" y="5468562"/>
                  <a:ext cx="1569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F4B0C40-6D29-4492-8049-A4D32B72DDA3}"/>
                    </a:ext>
                  </a:extLst>
                </p14:cNvPr>
                <p14:cNvContentPartPr/>
                <p14:nvPr/>
              </p14:nvContentPartPr>
              <p14:xfrm>
                <a:off x="3800734" y="5575482"/>
                <a:ext cx="276840" cy="223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F4B0C40-6D29-4492-8049-A4D32B72DD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92094" y="5566842"/>
                  <a:ext cx="294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F695214-5CD0-46B9-8364-4F11D9B86394}"/>
                    </a:ext>
                  </a:extLst>
                </p14:cNvPr>
                <p14:cNvContentPartPr/>
                <p14:nvPr/>
              </p14:nvContentPartPr>
              <p14:xfrm>
                <a:off x="4091254" y="5516442"/>
                <a:ext cx="113760" cy="157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F695214-5CD0-46B9-8364-4F11D9B8639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82614" y="5507802"/>
                  <a:ext cx="131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CE211D3-4750-42D2-BFC0-896D5C1FCCB9}"/>
                    </a:ext>
                  </a:extLst>
                </p14:cNvPr>
                <p14:cNvContentPartPr/>
                <p14:nvPr/>
              </p14:nvContentPartPr>
              <p14:xfrm>
                <a:off x="4224094" y="5338602"/>
                <a:ext cx="86760" cy="302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CE211D3-4750-42D2-BFC0-896D5C1FCCB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15094" y="5329602"/>
                  <a:ext cx="104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C9E164E-ADCC-40A1-A70B-DB972A70C9D3}"/>
                    </a:ext>
                  </a:extLst>
                </p14:cNvPr>
                <p14:cNvContentPartPr/>
                <p14:nvPr/>
              </p14:nvContentPartPr>
              <p14:xfrm>
                <a:off x="4235614" y="5479362"/>
                <a:ext cx="69120" cy="41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C9E164E-ADCC-40A1-A70B-DB972A70C9D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226974" y="5470362"/>
                  <a:ext cx="86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6DD3A63-8C29-44F5-8B5A-77E55A8023C3}"/>
                    </a:ext>
                  </a:extLst>
                </p14:cNvPr>
                <p14:cNvContentPartPr/>
                <p14:nvPr/>
              </p14:nvContentPartPr>
              <p14:xfrm>
                <a:off x="4365934" y="5443362"/>
                <a:ext cx="144720" cy="146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6DD3A63-8C29-44F5-8B5A-77E55A8023C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56934" y="5434722"/>
                  <a:ext cx="162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5188548-9A62-45A5-9AD3-AD1CCB5B2D89}"/>
                    </a:ext>
                  </a:extLst>
                </p14:cNvPr>
                <p14:cNvContentPartPr/>
                <p14:nvPr/>
              </p14:nvContentPartPr>
              <p14:xfrm>
                <a:off x="4463854" y="5380362"/>
                <a:ext cx="11880" cy="57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5188548-9A62-45A5-9AD3-AD1CCB5B2D8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54854" y="5371722"/>
                  <a:ext cx="29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AA32C34-D112-423C-A63A-A24EED1E8854}"/>
                    </a:ext>
                  </a:extLst>
                </p14:cNvPr>
                <p14:cNvContentPartPr/>
                <p14:nvPr/>
              </p14:nvContentPartPr>
              <p14:xfrm>
                <a:off x="4557094" y="5434002"/>
                <a:ext cx="139320" cy="209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AA32C34-D112-423C-A63A-A24EED1E885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48094" y="5425002"/>
                  <a:ext cx="156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5C54B3-4EAC-47CD-9CD7-37CD5E8CD3E4}"/>
                    </a:ext>
                  </a:extLst>
                </p14:cNvPr>
                <p14:cNvContentPartPr/>
                <p14:nvPr/>
              </p14:nvContentPartPr>
              <p14:xfrm>
                <a:off x="3572854" y="6095682"/>
                <a:ext cx="182520" cy="230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5C54B3-4EAC-47CD-9CD7-37CD5E8CD3E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63854" y="6086682"/>
                  <a:ext cx="200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F465DA3-DEB3-4895-A304-BF4DB6C38315}"/>
                    </a:ext>
                  </a:extLst>
                </p14:cNvPr>
                <p14:cNvContentPartPr/>
                <p14:nvPr/>
              </p14:nvContentPartPr>
              <p14:xfrm>
                <a:off x="3785614" y="6050682"/>
                <a:ext cx="105480" cy="193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F465DA3-DEB3-4895-A304-BF4DB6C3831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776974" y="6041682"/>
                  <a:ext cx="123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52180AD-3290-4085-BBA0-641B52B4C09F}"/>
                    </a:ext>
                  </a:extLst>
                </p14:cNvPr>
                <p14:cNvContentPartPr/>
                <p14:nvPr/>
              </p14:nvContentPartPr>
              <p14:xfrm>
                <a:off x="4046254" y="5977242"/>
                <a:ext cx="192600" cy="220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52180AD-3290-4085-BBA0-641B52B4C0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37254" y="5968602"/>
                  <a:ext cx="210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5FDE6A-BDD5-4932-86B1-B2125EAFD32B}"/>
                    </a:ext>
                  </a:extLst>
                </p14:cNvPr>
                <p14:cNvContentPartPr/>
                <p14:nvPr/>
              </p14:nvContentPartPr>
              <p14:xfrm>
                <a:off x="4271254" y="5981562"/>
                <a:ext cx="109440" cy="164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5FDE6A-BDD5-4932-86B1-B2125EAFD32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262254" y="5972922"/>
                  <a:ext cx="12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78C835-5DF4-4872-8710-F327BF18B5F8}"/>
                    </a:ext>
                  </a:extLst>
                </p14:cNvPr>
                <p14:cNvContentPartPr/>
                <p14:nvPr/>
              </p14:nvContentPartPr>
              <p14:xfrm>
                <a:off x="4376374" y="5876802"/>
                <a:ext cx="55800" cy="219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78C835-5DF4-4872-8710-F327BF18B5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67734" y="5867802"/>
                  <a:ext cx="73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13CD3C-BA8C-482E-A9CD-38D229B14034}"/>
                    </a:ext>
                  </a:extLst>
                </p14:cNvPr>
                <p14:cNvContentPartPr/>
                <p14:nvPr/>
              </p14:nvContentPartPr>
              <p14:xfrm>
                <a:off x="4410574" y="5827842"/>
                <a:ext cx="68400" cy="268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13CD3C-BA8C-482E-A9CD-38D229B1403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01574" y="5818842"/>
                  <a:ext cx="8604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98427A0-501B-4965-A914-DF4D339C746C}"/>
              </a:ext>
            </a:extLst>
          </p:cNvPr>
          <p:cNvGrpSpPr/>
          <p:nvPr/>
        </p:nvGrpSpPr>
        <p:grpSpPr>
          <a:xfrm>
            <a:off x="8693494" y="2791242"/>
            <a:ext cx="714960" cy="380160"/>
            <a:chOff x="8693494" y="2791242"/>
            <a:chExt cx="7149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34437AA-8736-4EE3-8AED-F78D2CD8A09D}"/>
                    </a:ext>
                  </a:extLst>
                </p14:cNvPr>
                <p14:cNvContentPartPr/>
                <p14:nvPr/>
              </p14:nvContentPartPr>
              <p14:xfrm>
                <a:off x="8693494" y="2845242"/>
                <a:ext cx="196560" cy="325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34437AA-8736-4EE3-8AED-F78D2CD8A0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684494" y="2836602"/>
                  <a:ext cx="214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AC0B80E-F095-43B9-9FC0-2E688DA68AF8}"/>
                    </a:ext>
                  </a:extLst>
                </p14:cNvPr>
                <p14:cNvContentPartPr/>
                <p14:nvPr/>
              </p14:nvContentPartPr>
              <p14:xfrm>
                <a:off x="8905174" y="2890602"/>
                <a:ext cx="164160" cy="253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AC0B80E-F095-43B9-9FC0-2E688DA68A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96174" y="2881962"/>
                  <a:ext cx="181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2764254-C752-4499-A6D2-56E7F41E0A83}"/>
                    </a:ext>
                  </a:extLst>
                </p14:cNvPr>
                <p14:cNvContentPartPr/>
                <p14:nvPr/>
              </p14:nvContentPartPr>
              <p14:xfrm>
                <a:off x="9176614" y="2878362"/>
                <a:ext cx="123840" cy="293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764254-C752-4499-A6D2-56E7F41E0A8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67614" y="2869722"/>
                  <a:ext cx="141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1DF0A03-D07D-44A8-8A61-AA8CCBBA297C}"/>
                    </a:ext>
                  </a:extLst>
                </p14:cNvPr>
                <p14:cNvContentPartPr/>
                <p14:nvPr/>
              </p14:nvContentPartPr>
              <p14:xfrm>
                <a:off x="9371734" y="2791242"/>
                <a:ext cx="36720" cy="126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1DF0A03-D07D-44A8-8A61-AA8CCBBA297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63094" y="2782602"/>
                  <a:ext cx="543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6D6AD8F-4629-4EB2-B1EA-667272A4E6C3}"/>
              </a:ext>
            </a:extLst>
          </p:cNvPr>
          <p:cNvGrpSpPr/>
          <p:nvPr/>
        </p:nvGrpSpPr>
        <p:grpSpPr>
          <a:xfrm>
            <a:off x="8914174" y="2486682"/>
            <a:ext cx="189000" cy="209160"/>
            <a:chOff x="8914174" y="2486682"/>
            <a:chExt cx="18900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90B199D-7153-4D74-BC08-DE3926D23E4F}"/>
                    </a:ext>
                  </a:extLst>
                </p14:cNvPr>
                <p14:cNvContentPartPr/>
                <p14:nvPr/>
              </p14:nvContentPartPr>
              <p14:xfrm>
                <a:off x="8914174" y="2504322"/>
                <a:ext cx="147240" cy="191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90B199D-7153-4D74-BC08-DE3926D23E4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905534" y="2495682"/>
                  <a:ext cx="164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42CD524-D0DD-40AC-8F05-3FC2EE44EA64}"/>
                    </a:ext>
                  </a:extLst>
                </p14:cNvPr>
                <p14:cNvContentPartPr/>
                <p14:nvPr/>
              </p14:nvContentPartPr>
              <p14:xfrm>
                <a:off x="8990494" y="2486682"/>
                <a:ext cx="112680" cy="136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42CD524-D0DD-40AC-8F05-3FC2EE44EA6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81494" y="2478042"/>
                  <a:ext cx="1303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025A6CB-1831-4E12-A2AC-16411F307100}"/>
              </a:ext>
            </a:extLst>
          </p:cNvPr>
          <p:cNvGrpSpPr/>
          <p:nvPr/>
        </p:nvGrpSpPr>
        <p:grpSpPr>
          <a:xfrm>
            <a:off x="9565414" y="2694042"/>
            <a:ext cx="1743120" cy="496440"/>
            <a:chOff x="9565414" y="2694042"/>
            <a:chExt cx="174312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D921B9B-A552-4835-94D3-A7F27E0F7110}"/>
                    </a:ext>
                  </a:extLst>
                </p14:cNvPr>
                <p14:cNvContentPartPr/>
                <p14:nvPr/>
              </p14:nvContentPartPr>
              <p14:xfrm>
                <a:off x="9565414" y="2887362"/>
                <a:ext cx="196200" cy="3031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D921B9B-A552-4835-94D3-A7F27E0F711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56414" y="2878362"/>
                  <a:ext cx="213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D332372-0A53-4AD6-A989-4C4EC0A25580}"/>
                    </a:ext>
                  </a:extLst>
                </p14:cNvPr>
                <p14:cNvContentPartPr/>
                <p14:nvPr/>
              </p14:nvContentPartPr>
              <p14:xfrm>
                <a:off x="9814534" y="2988162"/>
                <a:ext cx="135360" cy="185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D332372-0A53-4AD6-A989-4C4EC0A255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05894" y="2979162"/>
                  <a:ext cx="153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5836CE-BFA6-493B-A40E-B345609E9DB0}"/>
                    </a:ext>
                  </a:extLst>
                </p14:cNvPr>
                <p14:cNvContentPartPr/>
                <p14:nvPr/>
              </p14:nvContentPartPr>
              <p14:xfrm>
                <a:off x="9980134" y="2920122"/>
                <a:ext cx="141840" cy="208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5836CE-BFA6-493B-A40E-B345609E9DB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71134" y="2911122"/>
                  <a:ext cx="159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C4FD609-46E5-4063-8E27-5B9A022ED418}"/>
                    </a:ext>
                  </a:extLst>
                </p14:cNvPr>
                <p14:cNvContentPartPr/>
                <p14:nvPr/>
              </p14:nvContentPartPr>
              <p14:xfrm>
                <a:off x="10136374" y="2912562"/>
                <a:ext cx="78840" cy="183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C4FD609-46E5-4063-8E27-5B9A022ED41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127734" y="2903562"/>
                  <a:ext cx="96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454D9FD-2047-4264-B6C1-775DE0D958CF}"/>
                    </a:ext>
                  </a:extLst>
                </p14:cNvPr>
                <p14:cNvContentPartPr/>
                <p14:nvPr/>
              </p14:nvContentPartPr>
              <p14:xfrm>
                <a:off x="10289374" y="2901402"/>
                <a:ext cx="155520" cy="160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454D9FD-2047-4264-B6C1-775DE0D958C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280374" y="2892402"/>
                  <a:ext cx="173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5EE3E0A-AF7D-4A8B-B83B-E9D7E9E57197}"/>
                    </a:ext>
                  </a:extLst>
                </p14:cNvPr>
                <p14:cNvContentPartPr/>
                <p14:nvPr/>
              </p14:nvContentPartPr>
              <p14:xfrm>
                <a:off x="10492054" y="2882682"/>
                <a:ext cx="47880" cy="239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5EE3E0A-AF7D-4A8B-B83B-E9D7E9E5719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83414" y="2874042"/>
                  <a:ext cx="65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414859E-BA87-40B7-B243-B4530B9C98D3}"/>
                    </a:ext>
                  </a:extLst>
                </p14:cNvPr>
                <p14:cNvContentPartPr/>
                <p14:nvPr/>
              </p14:nvContentPartPr>
              <p14:xfrm>
                <a:off x="10501774" y="2840922"/>
                <a:ext cx="100440" cy="1821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414859E-BA87-40B7-B243-B4530B9C98D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93134" y="2832282"/>
                  <a:ext cx="118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B149A6A-F507-4D7B-96FC-89C1B3586940}"/>
                    </a:ext>
                  </a:extLst>
                </p14:cNvPr>
                <p14:cNvContentPartPr/>
                <p14:nvPr/>
              </p14:nvContentPartPr>
              <p14:xfrm>
                <a:off x="10651174" y="2829042"/>
                <a:ext cx="59040" cy="173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B149A6A-F507-4D7B-96FC-89C1B358694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42534" y="2820402"/>
                  <a:ext cx="76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95307EE-8B59-4130-AC3F-C15439364B42}"/>
                    </a:ext>
                  </a:extLst>
                </p14:cNvPr>
                <p14:cNvContentPartPr/>
                <p14:nvPr/>
              </p14:nvContentPartPr>
              <p14:xfrm>
                <a:off x="10751974" y="2800602"/>
                <a:ext cx="65520" cy="211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95307EE-8B59-4130-AC3F-C15439364B4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743334" y="2791962"/>
                  <a:ext cx="83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AD2E29C-6633-406E-A1CC-50328AEFDBCC}"/>
                    </a:ext>
                  </a:extLst>
                </p14:cNvPr>
                <p14:cNvContentPartPr/>
                <p14:nvPr/>
              </p14:nvContentPartPr>
              <p14:xfrm>
                <a:off x="10823974" y="2771802"/>
                <a:ext cx="32400" cy="196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AD2E29C-6633-406E-A1CC-50328AEFDB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815334" y="2762802"/>
                  <a:ext cx="5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413EB18-E796-473D-BD52-7629F9D90C1E}"/>
                    </a:ext>
                  </a:extLst>
                </p14:cNvPr>
                <p14:cNvContentPartPr/>
                <p14:nvPr/>
              </p14:nvContentPartPr>
              <p14:xfrm>
                <a:off x="10868614" y="2694042"/>
                <a:ext cx="85680" cy="272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413EB18-E796-473D-BD52-7629F9D90C1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859974" y="2685042"/>
                  <a:ext cx="1033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D3A28E8-81D1-4A40-83E0-2F26D0925D7C}"/>
                    </a:ext>
                  </a:extLst>
                </p14:cNvPr>
                <p14:cNvContentPartPr/>
                <p14:nvPr/>
              </p14:nvContentPartPr>
              <p14:xfrm>
                <a:off x="10896334" y="2815362"/>
                <a:ext cx="131040" cy="136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D3A28E8-81D1-4A40-83E0-2F26D0925D7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887694" y="2806722"/>
                  <a:ext cx="148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D34E79B-2A7E-42B7-95BA-B4A4443BAA95}"/>
                    </a:ext>
                  </a:extLst>
                </p14:cNvPr>
                <p14:cNvContentPartPr/>
                <p14:nvPr/>
              </p14:nvContentPartPr>
              <p14:xfrm>
                <a:off x="11004694" y="2747322"/>
                <a:ext cx="16920" cy="35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D34E79B-2A7E-42B7-95BA-B4A4443BAA9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995694" y="2738682"/>
                  <a:ext cx="3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4FFED28-6E94-4AB9-A2B7-C23BDE26B30A}"/>
                    </a:ext>
                  </a:extLst>
                </p14:cNvPr>
                <p14:cNvContentPartPr/>
                <p14:nvPr/>
              </p14:nvContentPartPr>
              <p14:xfrm>
                <a:off x="11068774" y="2749122"/>
                <a:ext cx="59400" cy="182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4FFED28-6E94-4AB9-A2B7-C23BDE26B30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059774" y="2740122"/>
                  <a:ext cx="77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F23ED59-3517-46B7-BF8C-69125C571BFF}"/>
                    </a:ext>
                  </a:extLst>
                </p14:cNvPr>
                <p14:cNvContentPartPr/>
                <p14:nvPr/>
              </p14:nvContentPartPr>
              <p14:xfrm>
                <a:off x="11156974" y="2745522"/>
                <a:ext cx="151560" cy="192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F23ED59-3517-46B7-BF8C-69125C571BF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148334" y="2736882"/>
                  <a:ext cx="169200" cy="21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989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wimming&#10;&#10;Description automatically generated">
            <a:extLst>
              <a:ext uri="{FF2B5EF4-FFF2-40B4-BE49-F238E27FC236}">
                <a16:creationId xmlns:a16="http://schemas.microsoft.com/office/drawing/2014/main" id="{01109751-262E-48C7-A075-4979298785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0D7C0-1F50-47A1-8D2D-8373481D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590" y="2766218"/>
            <a:ext cx="8440327" cy="1325563"/>
          </a:xfrm>
        </p:spPr>
        <p:txBody>
          <a:bodyPr>
            <a:noAutofit/>
          </a:bodyPr>
          <a:lstStyle/>
          <a:p>
            <a:pPr algn="ctr"/>
            <a:r>
              <a:rPr lang="en-US" sz="16600" dirty="0"/>
              <a:t>Octave</a:t>
            </a:r>
          </a:p>
        </p:txBody>
      </p:sp>
    </p:spTree>
    <p:extLst>
      <p:ext uri="{BB962C8B-B14F-4D97-AF65-F5344CB8AC3E}">
        <p14:creationId xmlns:p14="http://schemas.microsoft.com/office/powerpoint/2010/main" val="216067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C5998-2E58-4131-B29F-AD1DEDBC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1" y="852814"/>
            <a:ext cx="10491986" cy="47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402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46</Words>
  <Application>Microsoft Office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Modern Love</vt:lpstr>
      <vt:lpstr>BohemianVTI</vt:lpstr>
      <vt:lpstr>PSET 4: Nomor 1 Praktik</vt:lpstr>
      <vt:lpstr>LDL’ Factorization</vt:lpstr>
      <vt:lpstr>LDL’ Factorization</vt:lpstr>
      <vt:lpstr>LDL’ Factorization</vt:lpstr>
      <vt:lpstr>PowerPoint Presentation</vt:lpstr>
      <vt:lpstr>LDL’ Factorization w/ Diagonal Pivoting</vt:lpstr>
      <vt:lpstr>LDL’ Factorization w/ Pivoting</vt:lpstr>
      <vt:lpstr>Octave</vt:lpstr>
      <vt:lpstr>PowerPoint Presentation</vt:lpstr>
      <vt:lpstr>PowerPoint Presentation</vt:lpstr>
      <vt:lpstr>Octave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Hocky Yudhiono</dc:creator>
  <cp:lastModifiedBy>Hocky Yudhiono</cp:lastModifiedBy>
  <cp:revision>10</cp:revision>
  <dcterms:created xsi:type="dcterms:W3CDTF">2021-03-16T12:29:19Z</dcterms:created>
  <dcterms:modified xsi:type="dcterms:W3CDTF">2021-03-16T14:53:48Z</dcterms:modified>
</cp:coreProperties>
</file>